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
  </p:notesMasterIdLst>
  <p:handoutMasterIdLst>
    <p:handoutMasterId r:id="rId12"/>
  </p:handoutMasterIdLst>
  <p:sldIdLst>
    <p:sldId id="256" r:id="rId2"/>
    <p:sldId id="296" r:id="rId3"/>
    <p:sldId id="268" r:id="rId4"/>
    <p:sldId id="295" r:id="rId5"/>
    <p:sldId id="270" r:id="rId6"/>
    <p:sldId id="271" r:id="rId7"/>
    <p:sldId id="272" r:id="rId8"/>
    <p:sldId id="293" r:id="rId9"/>
    <p:sldId id="273" r:id="rId1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157" autoAdjust="0"/>
  </p:normalViewPr>
  <p:slideViewPr>
    <p:cSldViewPr snapToGrid="0">
      <p:cViewPr varScale="1">
        <p:scale>
          <a:sx n="40" d="100"/>
          <a:sy n="40" d="100"/>
        </p:scale>
        <p:origin x="54" y="306"/>
      </p:cViewPr>
      <p:guideLst>
        <p:guide orient="horz" pos="2092"/>
        <p:guide pos="3840"/>
      </p:guideLst>
    </p:cSldViewPr>
  </p:slideViewPr>
  <p:notesTextViewPr>
    <p:cViewPr>
      <p:scale>
        <a:sx n="1" d="1"/>
        <a:sy n="1" d="1"/>
      </p:scale>
      <p:origin x="0" y="0"/>
    </p:cViewPr>
  </p:notesText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322CE9-4025-4555-959D-CB50AAFCC040}" type="datetimeFigureOut">
              <a:rPr lang="pt-BR" smtClean="0"/>
              <a:t>05/03/2021</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A78A7B-2394-4213-A0BF-6891B0BF4039}" type="slidenum">
              <a:rPr lang="pt-BR" smtClean="0"/>
              <a:t>‹nº›</a:t>
            </a:fld>
            <a:endParaRPr lang="pt-BR" dirty="0"/>
          </a:p>
        </p:txBody>
      </p:sp>
    </p:spTree>
    <p:extLst>
      <p:ext uri="{BB962C8B-B14F-4D97-AF65-F5344CB8AC3E}">
        <p14:creationId xmlns:p14="http://schemas.microsoft.com/office/powerpoint/2010/main" val="6724618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42943D-4A4B-44DC-8D80-3D0D3314A5E9}" type="datetimeFigureOut">
              <a:rPr lang="pt-BR" smtClean="0"/>
              <a:t>05/03/2021</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B970BF-7969-4857-8EDC-856F6F202503}" type="slidenum">
              <a:rPr lang="pt-BR" smtClean="0"/>
              <a:t>‹nº›</a:t>
            </a:fld>
            <a:endParaRPr lang="pt-BR" dirty="0"/>
          </a:p>
        </p:txBody>
      </p:sp>
    </p:spTree>
    <p:extLst>
      <p:ext uri="{BB962C8B-B14F-4D97-AF65-F5344CB8AC3E}">
        <p14:creationId xmlns:p14="http://schemas.microsoft.com/office/powerpoint/2010/main" val="1927759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TRANSCRIÇÃO DE ÁUDIO:</a:t>
            </a:r>
          </a:p>
          <a:p>
            <a:endParaRPr lang="pt-BR" sz="1200" kern="1200" dirty="0">
              <a:solidFill>
                <a:schemeClr val="tx1"/>
              </a:solidFill>
              <a:effectLst/>
              <a:latin typeface="+mn-lt"/>
              <a:ea typeface="+mn-ea"/>
              <a:cs typeface="+mn-cs"/>
            </a:endParaRPr>
          </a:p>
          <a:p>
            <a:endParaRPr lang="pt-BR" sz="1200" kern="1200" dirty="0">
              <a:solidFill>
                <a:schemeClr val="tx1"/>
              </a:solidFill>
              <a:effectLst/>
              <a:latin typeface="+mn-lt"/>
              <a:ea typeface="+mn-ea"/>
              <a:cs typeface="+mn-cs"/>
            </a:endParaRPr>
          </a:p>
          <a:p>
            <a:pPr algn="just"/>
            <a:r>
              <a:rPr lang="pt-BR" sz="1200" kern="1200" dirty="0">
                <a:solidFill>
                  <a:schemeClr val="tx1"/>
                </a:solidFill>
                <a:effectLst/>
                <a:latin typeface="+mn-lt"/>
                <a:ea typeface="+mn-ea"/>
                <a:cs typeface="+mn-cs"/>
              </a:rPr>
              <a:t>Olá turma!</a:t>
            </a:r>
          </a:p>
          <a:p>
            <a:pPr algn="just"/>
            <a:r>
              <a:rPr lang="pt-BR" sz="1200" kern="1200" dirty="0">
                <a:solidFill>
                  <a:schemeClr val="tx1"/>
                </a:solidFill>
                <a:effectLst/>
                <a:latin typeface="+mn-lt"/>
                <a:ea typeface="+mn-ea"/>
                <a:cs typeface="+mn-cs"/>
              </a:rPr>
              <a:t>Nesta aula iremos conhecer mais uma técnica bastante importante, agora que já temos o domínio sobre os quatros princípios da orientação ao objetos, abstração, encapsulamento, herança e polimorfismo. Esta técnica vai nos ajudar em relação a herança, é chamada de contrato ou de interfaces. </a:t>
            </a:r>
          </a:p>
          <a:p>
            <a:endParaRPr lang="pt-BR"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1</a:t>
            </a:fld>
            <a:endParaRPr lang="pt-BR" dirty="0"/>
          </a:p>
        </p:txBody>
      </p:sp>
    </p:spTree>
    <p:extLst>
      <p:ext uri="{BB962C8B-B14F-4D97-AF65-F5344CB8AC3E}">
        <p14:creationId xmlns:p14="http://schemas.microsoft.com/office/powerpoint/2010/main" val="3117622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TRANSCRIÇÃO DE ÁUDIO:</a:t>
            </a:r>
          </a:p>
          <a:p>
            <a:pPr algn="just"/>
            <a:endParaRPr lang="pt-BR" dirty="0"/>
          </a:p>
          <a:p>
            <a:pPr algn="just"/>
            <a:r>
              <a:rPr lang="pt-BR" sz="1200" kern="1200" dirty="0">
                <a:solidFill>
                  <a:schemeClr val="tx1"/>
                </a:solidFill>
                <a:effectLst/>
                <a:latin typeface="+mn-lt"/>
                <a:ea typeface="+mn-ea"/>
                <a:cs typeface="+mn-cs"/>
              </a:rPr>
              <a:t>Qual o contexto?</a:t>
            </a:r>
          </a:p>
          <a:p>
            <a:pPr algn="just"/>
            <a:r>
              <a:rPr lang="pt-BR" sz="1200" kern="1200" dirty="0">
                <a:solidFill>
                  <a:schemeClr val="tx1"/>
                </a:solidFill>
                <a:effectLst/>
                <a:latin typeface="+mn-lt"/>
                <a:ea typeface="+mn-ea"/>
                <a:cs typeface="+mn-cs"/>
              </a:rPr>
              <a:t>A herança simples, que possível ser implementada em Java, torna a relação entre as classes nesse tipo de vínculo bem legível, ao desenvolvedor, ao programador seja pra ele entender as relações quanto para projetar. Porém, o fato de eu não poder ter herança de mais de uma subclasse, pode ser restritivo em algumas situações.</a:t>
            </a:r>
            <a:endParaRPr lang="pt-BR"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2</a:t>
            </a:fld>
            <a:endParaRPr lang="pt-BR" dirty="0"/>
          </a:p>
        </p:txBody>
      </p:sp>
    </p:spTree>
    <p:extLst>
      <p:ext uri="{BB962C8B-B14F-4D97-AF65-F5344CB8AC3E}">
        <p14:creationId xmlns:p14="http://schemas.microsoft.com/office/powerpoint/2010/main" val="2303420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TRANSCRIÇÃO DE ÁUDIO:</a:t>
            </a:r>
          </a:p>
          <a:p>
            <a:r>
              <a:rPr lang="pt-B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Ai fica o questionamento: </a:t>
            </a:r>
            <a:r>
              <a:rPr lang="pt-BR" sz="1200" b="1" kern="1200" dirty="0">
                <a:solidFill>
                  <a:schemeClr val="tx1"/>
                </a:solidFill>
                <a:effectLst/>
                <a:latin typeface="+mn-lt"/>
                <a:ea typeface="+mn-ea"/>
                <a:cs typeface="+mn-cs"/>
              </a:rPr>
              <a:t>Como compartilhar um dado comportamento, uma operação em diferentes ramificações de uma hierarquia de classes?</a:t>
            </a:r>
            <a:endParaRPr lang="pt-BR" sz="1200" kern="1200" dirty="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3</a:t>
            </a:fld>
            <a:endParaRPr lang="pt-BR" dirty="0"/>
          </a:p>
        </p:txBody>
      </p:sp>
    </p:spTree>
    <p:extLst>
      <p:ext uri="{BB962C8B-B14F-4D97-AF65-F5344CB8AC3E}">
        <p14:creationId xmlns:p14="http://schemas.microsoft.com/office/powerpoint/2010/main" val="1622870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TRANSCRIÇÃO DE ÁUDIO:</a:t>
            </a:r>
          </a:p>
          <a:p>
            <a:pPr algn="just"/>
            <a:endParaRPr lang="pt-BR" dirty="0"/>
          </a:p>
          <a:p>
            <a:pPr algn="just"/>
            <a:r>
              <a:rPr lang="pt-BR" sz="1200" kern="1200" dirty="0">
                <a:solidFill>
                  <a:schemeClr val="tx1"/>
                </a:solidFill>
                <a:effectLst/>
                <a:latin typeface="+mn-lt"/>
                <a:ea typeface="+mn-ea"/>
                <a:cs typeface="+mn-cs"/>
              </a:rPr>
              <a:t>A solução para isso vão ser os contratos. Que ganha o nome, na linguagem Java, de interfaces.</a:t>
            </a:r>
          </a:p>
          <a:p>
            <a:pPr algn="just"/>
            <a:r>
              <a:rPr lang="pt-BR" sz="1200" kern="1200" dirty="0">
                <a:solidFill>
                  <a:schemeClr val="tx1"/>
                </a:solidFill>
                <a:effectLst/>
                <a:latin typeface="+mn-lt"/>
                <a:ea typeface="+mn-ea"/>
                <a:cs typeface="+mn-cs"/>
              </a:rPr>
              <a:t>O que é uma interface?</a:t>
            </a:r>
          </a:p>
          <a:p>
            <a:pPr algn="just"/>
            <a:r>
              <a:rPr lang="pt-BR" sz="1200" kern="1200" dirty="0">
                <a:solidFill>
                  <a:schemeClr val="tx1"/>
                </a:solidFill>
                <a:effectLst/>
                <a:latin typeface="+mn-lt"/>
                <a:ea typeface="+mn-ea"/>
                <a:cs typeface="+mn-cs"/>
              </a:rPr>
              <a:t>Ela tem um conjunto de comportamentos que uma vez a classe vinculada a ela, a classe assume o compromisso de implementar todos os comportamentos tido nessa interface. Por isso, que nós associamos a ideia de um contrato. Ao fazer vinculo, eu como classe, me comprometo a possuir todos os comportamentos que ali foram definidos. É importante não confundir interface com interface gráfica do usuário, a interface gráfica do usuário é a parte visual, quando eu começo a interagir com minha aplicação por meio de janelas. </a:t>
            </a:r>
          </a:p>
          <a:p>
            <a:pPr algn="just"/>
            <a:r>
              <a:rPr lang="pt-BR" sz="1200" kern="1200" dirty="0">
                <a:solidFill>
                  <a:schemeClr val="tx1"/>
                </a:solidFill>
                <a:effectLst/>
                <a:latin typeface="+mn-lt"/>
                <a:ea typeface="+mn-ea"/>
                <a:cs typeface="+mn-cs"/>
              </a:rPr>
              <a:t>Aqui no nosso caso tem esse papel de marcar uma relação associada aos contratos.</a:t>
            </a:r>
          </a:p>
          <a:p>
            <a:pPr algn="just"/>
            <a:endParaRPr lang="pt-BR"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4</a:t>
            </a:fld>
            <a:endParaRPr lang="pt-BR" dirty="0"/>
          </a:p>
        </p:txBody>
      </p:sp>
    </p:spTree>
    <p:extLst>
      <p:ext uri="{BB962C8B-B14F-4D97-AF65-F5344CB8AC3E}">
        <p14:creationId xmlns:p14="http://schemas.microsoft.com/office/powerpoint/2010/main" val="212440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TRANSCRIÇÃO DE ÁUDIO:</a:t>
            </a:r>
          </a:p>
          <a:p>
            <a:pPr algn="just"/>
            <a:endParaRPr lang="pt-BR" dirty="0"/>
          </a:p>
          <a:p>
            <a:pPr marL="0" marR="0" lvl="0" indent="0" algn="just"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Também podemos dizer que tecnicamente em Java, uma interface vai ser um conjunto, uma coleção de métodos abstratos. Esses métodos não vão ter implementações, eles simplesmente estão ali para indicar quais são os comportamentos que a classe deve assumir ao se relacionar com aquela interface.</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Além disso, são nas interfaces que definimos possíveis constantes, essas constantes vão ter como fatores de modificação os termos </a:t>
            </a:r>
            <a:r>
              <a:rPr lang="pt-BR" sz="1200" kern="1200" dirty="0" err="1">
                <a:solidFill>
                  <a:schemeClr val="tx1"/>
                </a:solidFill>
                <a:effectLst/>
                <a:latin typeface="+mn-lt"/>
                <a:ea typeface="+mn-ea"/>
                <a:cs typeface="+mn-cs"/>
              </a:rPr>
              <a:t>static</a:t>
            </a:r>
            <a:r>
              <a:rPr lang="pt-BR" sz="1200" kern="1200" dirty="0">
                <a:solidFill>
                  <a:schemeClr val="tx1"/>
                </a:solidFill>
                <a:effectLst/>
                <a:latin typeface="+mn-lt"/>
                <a:ea typeface="+mn-ea"/>
                <a:cs typeface="+mn-cs"/>
              </a:rPr>
              <a:t>, ou seja, eu vou conseguir acessar esse valor sem ter que instanciar um objeto, vai ser público, para que eu consiga fazer acesso de fora daquela interface e além disso chega o modificador final, que representa a não permissão de modificação. O final vai ser usado para classe, para indicar que elas não podem ser estendidas, pode ser usado, no caso, para valores para indicar que eles não podem ser modificados e também para métodos, indicando que eles não podem ser sobescritos, mas cuidado, não se trata de uma classe abstrata, lembrem que a classe representa um objeto do mundo real, atributos, alguns métodos com implementação, alguns comportamentos já com o código e outros não, ou seja, a interface vai ter uma lista de métodos que as classes devem implementar.</a:t>
            </a:r>
          </a:p>
          <a:p>
            <a:pPr algn="just"/>
            <a:endParaRPr lang="pt-BR"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5</a:t>
            </a:fld>
            <a:endParaRPr lang="pt-BR" dirty="0"/>
          </a:p>
        </p:txBody>
      </p:sp>
    </p:spTree>
    <p:extLst>
      <p:ext uri="{BB962C8B-B14F-4D97-AF65-F5344CB8AC3E}">
        <p14:creationId xmlns:p14="http://schemas.microsoft.com/office/powerpoint/2010/main" val="3847537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TRANSCRIÇÃO DE ÁUDIO:</a:t>
            </a:r>
          </a:p>
          <a:p>
            <a:pPr algn="just"/>
            <a:endParaRPr lang="pt-BR" dirty="0"/>
          </a:p>
          <a:p>
            <a:pPr algn="just"/>
            <a:r>
              <a:rPr lang="pt-BR" sz="1200" kern="1200" dirty="0">
                <a:solidFill>
                  <a:schemeClr val="tx1"/>
                </a:solidFill>
                <a:effectLst/>
                <a:latin typeface="+mn-lt"/>
                <a:ea typeface="+mn-ea"/>
                <a:cs typeface="+mn-cs"/>
              </a:rPr>
              <a:t>Na prática como que isso é feito?</a:t>
            </a:r>
          </a:p>
          <a:p>
            <a:pPr algn="just"/>
            <a:r>
              <a:rPr lang="pt-BR" sz="1200" kern="1200" dirty="0">
                <a:solidFill>
                  <a:schemeClr val="tx1"/>
                </a:solidFill>
                <a:effectLst/>
                <a:latin typeface="+mn-lt"/>
                <a:ea typeface="+mn-ea"/>
                <a:cs typeface="+mn-cs"/>
              </a:rPr>
              <a:t>Nós vamos ter uma definição na classe que vai assinar metaforicamente esse contrato o termo </a:t>
            </a:r>
            <a:r>
              <a:rPr lang="pt-BR" sz="1200" kern="1200" dirty="0" err="1">
                <a:solidFill>
                  <a:schemeClr val="tx1"/>
                </a:solidFill>
                <a:effectLst/>
                <a:latin typeface="+mn-lt"/>
                <a:ea typeface="+mn-ea"/>
                <a:cs typeface="+mn-cs"/>
              </a:rPr>
              <a:t>implements</a:t>
            </a:r>
            <a:r>
              <a:rPr lang="pt-BR" sz="1200" kern="1200" dirty="0">
                <a:solidFill>
                  <a:schemeClr val="tx1"/>
                </a:solidFill>
                <a:effectLst/>
                <a:latin typeface="+mn-lt"/>
                <a:ea typeface="+mn-ea"/>
                <a:cs typeface="+mn-cs"/>
              </a:rPr>
              <a:t>, de implementar, e a interface que ele está assumindo esse compromisso. Como eu posso implementar quantas interfaces eu quiser, muitas vezes está associado desse uso da interface junto com a herança como uma forma de oferecer herança múltipla, não é herança múltipla é algo semelhante. Assim, fiquem atentos, uma classe por herança só pode ter uma única superclasse em Java, mas pode implementar diversas interfaces.</a:t>
            </a:r>
          </a:p>
          <a:p>
            <a:pPr algn="just"/>
            <a:r>
              <a:rPr lang="pt-BR" sz="1200" kern="1200" dirty="0">
                <a:solidFill>
                  <a:schemeClr val="tx1"/>
                </a:solidFill>
                <a:effectLst/>
                <a:latin typeface="+mn-lt"/>
                <a:ea typeface="+mn-ea"/>
                <a:cs typeface="+mn-cs"/>
              </a:rPr>
              <a:t>Na sintaxe vamos ter </a:t>
            </a:r>
            <a:r>
              <a:rPr lang="pt-BR" sz="1200" kern="1200" dirty="0" err="1">
                <a:solidFill>
                  <a:schemeClr val="tx1"/>
                </a:solidFill>
                <a:effectLst/>
                <a:latin typeface="+mn-lt"/>
                <a:ea typeface="+mn-ea"/>
                <a:cs typeface="+mn-cs"/>
              </a:rPr>
              <a:t>classeA</a:t>
            </a:r>
            <a:r>
              <a:rPr lang="pt-BR" sz="1200" kern="1200" dirty="0">
                <a:solidFill>
                  <a:schemeClr val="tx1"/>
                </a:solidFill>
                <a:effectLst/>
                <a:latin typeface="+mn-lt"/>
                <a:ea typeface="+mn-ea"/>
                <a:cs typeface="+mn-cs"/>
              </a:rPr>
              <a:t>, no exemplo, </a:t>
            </a:r>
            <a:r>
              <a:rPr lang="pt-BR" sz="1200" kern="1200" dirty="0" err="1">
                <a:solidFill>
                  <a:schemeClr val="tx1"/>
                </a:solidFill>
                <a:effectLst/>
                <a:latin typeface="+mn-lt"/>
                <a:ea typeface="+mn-ea"/>
                <a:cs typeface="+mn-cs"/>
              </a:rPr>
              <a:t>extends</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ClasseX</a:t>
            </a:r>
            <a:r>
              <a:rPr lang="pt-BR" sz="1200" kern="1200" dirty="0">
                <a:solidFill>
                  <a:schemeClr val="tx1"/>
                </a:solidFill>
                <a:effectLst/>
                <a:latin typeface="+mn-lt"/>
                <a:ea typeface="+mn-ea"/>
                <a:cs typeface="+mn-cs"/>
              </a:rPr>
              <a:t> qualquer e </a:t>
            </a:r>
            <a:r>
              <a:rPr lang="pt-BR" sz="1200" kern="1200" dirty="0" err="1">
                <a:solidFill>
                  <a:schemeClr val="tx1"/>
                </a:solidFill>
                <a:effectLst/>
                <a:latin typeface="+mn-lt"/>
                <a:ea typeface="+mn-ea"/>
                <a:cs typeface="+mn-cs"/>
              </a:rPr>
              <a:t>implements</a:t>
            </a:r>
            <a:r>
              <a:rPr lang="pt-BR" sz="1200" kern="1200" dirty="0">
                <a:solidFill>
                  <a:schemeClr val="tx1"/>
                </a:solidFill>
                <a:effectLst/>
                <a:latin typeface="+mn-lt"/>
                <a:ea typeface="+mn-ea"/>
                <a:cs typeface="+mn-cs"/>
              </a:rPr>
              <a:t> uma lista separada por virgula das interfaces que ela está assumindo o compromisso de implementar. </a:t>
            </a:r>
          </a:p>
          <a:p>
            <a:pPr algn="just"/>
            <a:r>
              <a:rPr lang="pt-BR" sz="1200" kern="1200" dirty="0">
                <a:solidFill>
                  <a:schemeClr val="tx1"/>
                </a:solidFill>
                <a:effectLst/>
                <a:latin typeface="+mn-lt"/>
                <a:ea typeface="+mn-ea"/>
                <a:cs typeface="+mn-cs"/>
              </a:rPr>
              <a:t>Como mostra o exemplo aqui </a:t>
            </a:r>
            <a:r>
              <a:rPr lang="pt-BR" sz="1200" kern="1200" dirty="0" err="1">
                <a:solidFill>
                  <a:schemeClr val="tx1"/>
                </a:solidFill>
                <a:effectLst/>
                <a:latin typeface="+mn-lt"/>
                <a:ea typeface="+mn-ea"/>
                <a:cs typeface="+mn-cs"/>
              </a:rPr>
              <a:t>InterfaceA</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InterfaceB</a:t>
            </a:r>
            <a:r>
              <a:rPr lang="pt-BR" sz="1200" kern="1200" dirty="0">
                <a:solidFill>
                  <a:schemeClr val="tx1"/>
                </a:solidFill>
                <a:effectLst/>
                <a:latin typeface="+mn-lt"/>
                <a:ea typeface="+mn-ea"/>
                <a:cs typeface="+mn-cs"/>
              </a:rPr>
              <a:t>, Interface C.</a:t>
            </a:r>
          </a:p>
          <a:p>
            <a:pPr algn="just"/>
            <a:endParaRPr lang="pt-BR"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6</a:t>
            </a:fld>
            <a:endParaRPr lang="pt-BR" dirty="0"/>
          </a:p>
        </p:txBody>
      </p:sp>
    </p:spTree>
    <p:extLst>
      <p:ext uri="{BB962C8B-B14F-4D97-AF65-F5344CB8AC3E}">
        <p14:creationId xmlns:p14="http://schemas.microsoft.com/office/powerpoint/2010/main" val="82653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TRANSCRIÇÃO DE ÁUDIO:</a:t>
            </a:r>
          </a:p>
          <a:p>
            <a:pPr algn="just"/>
            <a:endParaRPr lang="pt-BR" dirty="0"/>
          </a:p>
          <a:p>
            <a:pPr marL="0" marR="0" lvl="0" indent="0" algn="just"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Também em relação a sintaxe nós temos que estar atentos. A interface é um arquivo .</a:t>
            </a:r>
            <a:r>
              <a:rPr lang="pt-BR" sz="1200" kern="1200" dirty="0" err="1">
                <a:solidFill>
                  <a:schemeClr val="tx1"/>
                </a:solidFill>
                <a:effectLst/>
                <a:latin typeface="+mn-lt"/>
                <a:ea typeface="+mn-ea"/>
                <a:cs typeface="+mn-cs"/>
              </a:rPr>
              <a:t>java</a:t>
            </a:r>
            <a:r>
              <a:rPr lang="pt-BR" sz="1200" kern="1200" dirty="0">
                <a:solidFill>
                  <a:schemeClr val="tx1"/>
                </a:solidFill>
                <a:effectLst/>
                <a:latin typeface="+mn-lt"/>
                <a:ea typeface="+mn-ea"/>
                <a:cs typeface="+mn-cs"/>
              </a:rPr>
              <a:t>, dentro do nosso projeto, separado e compilado tal qual uma classe em um arquivo .</a:t>
            </a:r>
            <a:r>
              <a:rPr lang="pt-BR" sz="1200" kern="1200" dirty="0" err="1">
                <a:solidFill>
                  <a:schemeClr val="tx1"/>
                </a:solidFill>
                <a:effectLst/>
                <a:latin typeface="+mn-lt"/>
                <a:ea typeface="+mn-ea"/>
                <a:cs typeface="+mn-cs"/>
              </a:rPr>
              <a:t>class</a:t>
            </a:r>
            <a:r>
              <a:rPr lang="pt-BR" sz="1200" kern="1200" dirty="0">
                <a:solidFill>
                  <a:schemeClr val="tx1"/>
                </a:solidFill>
                <a:effectLst/>
                <a:latin typeface="+mn-lt"/>
                <a:ea typeface="+mn-ea"/>
                <a:cs typeface="+mn-cs"/>
              </a:rPr>
              <a:t>, mas as interfaces não podem ser instanciadas. Então o termo que vai distinguir p código que eu estou definindo uma interface é no lugar do </a:t>
            </a:r>
            <a:r>
              <a:rPr lang="pt-BR" sz="1200" kern="1200" dirty="0" err="1">
                <a:solidFill>
                  <a:schemeClr val="tx1"/>
                </a:solidFill>
                <a:effectLst/>
                <a:latin typeface="+mn-lt"/>
                <a:ea typeface="+mn-ea"/>
                <a:cs typeface="+mn-cs"/>
              </a:rPr>
              <a:t>class</a:t>
            </a:r>
            <a:r>
              <a:rPr lang="pt-BR" sz="1200" kern="1200" dirty="0">
                <a:solidFill>
                  <a:schemeClr val="tx1"/>
                </a:solidFill>
                <a:effectLst/>
                <a:latin typeface="+mn-lt"/>
                <a:ea typeface="+mn-ea"/>
                <a:cs typeface="+mn-cs"/>
              </a:rPr>
              <a:t>, nós usarmos o termo interface. Então </a:t>
            </a:r>
            <a:r>
              <a:rPr lang="pt-BR" sz="1200" kern="1200" dirty="0" err="1">
                <a:solidFill>
                  <a:schemeClr val="tx1"/>
                </a:solidFill>
                <a:effectLst/>
                <a:latin typeface="+mn-lt"/>
                <a:ea typeface="+mn-ea"/>
                <a:cs typeface="+mn-cs"/>
              </a:rPr>
              <a:t>public</a:t>
            </a:r>
            <a:r>
              <a:rPr lang="pt-BR" sz="1200" kern="1200" dirty="0">
                <a:solidFill>
                  <a:schemeClr val="tx1"/>
                </a:solidFill>
                <a:effectLst/>
                <a:latin typeface="+mn-lt"/>
                <a:ea typeface="+mn-ea"/>
                <a:cs typeface="+mn-cs"/>
              </a:rPr>
              <a:t> interface </a:t>
            </a:r>
            <a:r>
              <a:rPr lang="pt-BR" sz="1200" kern="1200" dirty="0" err="1">
                <a:solidFill>
                  <a:schemeClr val="tx1"/>
                </a:solidFill>
                <a:effectLst/>
                <a:latin typeface="+mn-lt"/>
                <a:ea typeface="+mn-ea"/>
                <a:cs typeface="+mn-cs"/>
              </a:rPr>
              <a:t>InterfaceA</a:t>
            </a:r>
            <a:r>
              <a:rPr lang="pt-BR" sz="1200" kern="1200" dirty="0">
                <a:solidFill>
                  <a:schemeClr val="tx1"/>
                </a:solidFill>
                <a:effectLst/>
                <a:latin typeface="+mn-lt"/>
                <a:ea typeface="+mn-ea"/>
                <a:cs typeface="+mn-cs"/>
              </a:rPr>
              <a:t> abre e fecha chaves “{}” para definição d escopo e ali dentro vão estar os meus métodos. </a:t>
            </a:r>
          </a:p>
          <a:p>
            <a:pPr algn="just"/>
            <a:endParaRPr lang="pt-BR"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7</a:t>
            </a:fld>
            <a:endParaRPr lang="pt-BR" dirty="0"/>
          </a:p>
        </p:txBody>
      </p:sp>
    </p:spTree>
    <p:extLst>
      <p:ext uri="{BB962C8B-B14F-4D97-AF65-F5344CB8AC3E}">
        <p14:creationId xmlns:p14="http://schemas.microsoft.com/office/powerpoint/2010/main" val="1194738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TRANSCRIÇÃO DE ÁUDIO:</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algn="just"/>
            <a:r>
              <a:rPr lang="pt-BR" sz="1200" kern="1200" dirty="0">
                <a:solidFill>
                  <a:schemeClr val="tx1"/>
                </a:solidFill>
                <a:effectLst/>
                <a:latin typeface="+mn-lt"/>
                <a:ea typeface="+mn-ea"/>
                <a:cs typeface="+mn-cs"/>
              </a:rPr>
              <a:t>Um exemplo completo, nós temos ai uma interface dirigível, ou seja, todas as classes que implementarem essas classes terão que implementar os métodos que estão ai em seguida.</a:t>
            </a:r>
          </a:p>
          <a:p>
            <a:pPr algn="just"/>
            <a:r>
              <a:rPr lang="pt-BR" sz="1200" kern="1200" dirty="0">
                <a:solidFill>
                  <a:schemeClr val="tx1"/>
                </a:solidFill>
                <a:effectLst/>
                <a:latin typeface="+mn-lt"/>
                <a:ea typeface="+mn-ea"/>
                <a:cs typeface="+mn-cs"/>
              </a:rPr>
              <a:t>Para fins de exemplo consta uma constante, então o máximo que eu posso ter de virar, de movimentação é de 45, então em qualquer ponto do meu sistema que eu acionar o MAXTURN, tudo em maiúsculo que é o costume que nós temos a boa prática e definis constante. Depois temos dois métodos o virar à direita e o virar à esquerda, todos eles abstratos, simplesmente definido que qualquer classe que for implementar esse conjunto de comportamento, esse contrato, vai ter que estabelecer o corpo do método para esses comportamentos. No caso, nós temos classe carro que implementa essa interface. então ela vai ter que ter, nem que seja fechar chaves, para que essa classe carros consiga compila. Então nós, no momento que estivermos criando a classe carro teremos que definir qual vai ser esse comportamento aqui dentro.</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algn="just"/>
            <a:endParaRPr lang="pt-BR"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8</a:t>
            </a:fld>
            <a:endParaRPr lang="pt-BR" dirty="0"/>
          </a:p>
        </p:txBody>
      </p:sp>
    </p:spTree>
    <p:extLst>
      <p:ext uri="{BB962C8B-B14F-4D97-AF65-F5344CB8AC3E}">
        <p14:creationId xmlns:p14="http://schemas.microsoft.com/office/powerpoint/2010/main" val="3258797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TRANSCRIÇÃO DE ÁUDIO:</a:t>
            </a:r>
          </a:p>
          <a:p>
            <a:endParaRPr lang="pt-BR" dirty="0"/>
          </a:p>
          <a:p>
            <a:r>
              <a:rPr lang="pt-BR" dirty="0"/>
              <a:t>Aproveite para consultar as referencias para mais exemplos.</a:t>
            </a:r>
          </a:p>
          <a:p>
            <a:r>
              <a:rPr lang="pt-BR" dirty="0"/>
              <a:t>Até a </a:t>
            </a:r>
            <a:r>
              <a:rPr lang="pt-BR"/>
              <a:t>próxima aula.</a:t>
            </a:r>
          </a:p>
          <a:p>
            <a:endParaRPr lang="pt-BR"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9</a:t>
            </a:fld>
            <a:endParaRPr lang="pt-BR" dirty="0"/>
          </a:p>
        </p:txBody>
      </p:sp>
    </p:spTree>
    <p:extLst>
      <p:ext uri="{BB962C8B-B14F-4D97-AF65-F5344CB8AC3E}">
        <p14:creationId xmlns:p14="http://schemas.microsoft.com/office/powerpoint/2010/main" val="1025206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914400" y="1981200"/>
            <a:ext cx="8991600" cy="1355973"/>
          </a:xfrm>
        </p:spPr>
        <p:txBody>
          <a:bodyPr>
            <a:normAutofit/>
          </a:bodyPr>
          <a:lstStyle>
            <a:lvl1pPr algn="l">
              <a:defRPr sz="4000" b="1">
                <a:solidFill>
                  <a:schemeClr val="tx1">
                    <a:lumMod val="75000"/>
                    <a:lumOff val="25000"/>
                  </a:schemeClr>
                </a:solidFill>
                <a:effectLst/>
              </a:defRPr>
            </a:lvl1pPr>
          </a:lstStyle>
          <a:p>
            <a:r>
              <a:rPr lang="pt-BR" dirty="0"/>
              <a:t>CLIQUE PARA EDITAR O TÍTULO MESTRE</a:t>
            </a:r>
          </a:p>
        </p:txBody>
      </p:sp>
      <p:sp>
        <p:nvSpPr>
          <p:cNvPr id="3" name="Subtítulo 2"/>
          <p:cNvSpPr>
            <a:spLocks noGrp="1"/>
          </p:cNvSpPr>
          <p:nvPr>
            <p:ph type="subTitle" idx="1"/>
          </p:nvPr>
        </p:nvSpPr>
        <p:spPr>
          <a:xfrm>
            <a:off x="914400" y="3337173"/>
            <a:ext cx="8534400" cy="1752600"/>
          </a:xfrm>
        </p:spPr>
        <p:txBody>
          <a:bodyPr/>
          <a:lstStyle>
            <a:lvl1pPr marL="0" indent="0" algn="l">
              <a:buNone/>
              <a:defRPr>
                <a:solidFill>
                  <a:schemeClr val="tx1">
                    <a:lumMod val="65000"/>
                    <a:lumOff val="35000"/>
                  </a:schemeClr>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
        <p:nvSpPr>
          <p:cNvPr id="4" name="Espaço Reservado para Data 3"/>
          <p:cNvSpPr>
            <a:spLocks noGrp="1"/>
          </p:cNvSpPr>
          <p:nvPr>
            <p:ph type="dt" sz="half" idx="10"/>
          </p:nvPr>
        </p:nvSpPr>
        <p:spPr>
          <a:xfrm>
            <a:off x="609600" y="6356351"/>
            <a:ext cx="2254707" cy="365125"/>
          </a:xfrm>
        </p:spPr>
        <p:txBody>
          <a:bodyPr/>
          <a:lstStyle/>
          <a:p>
            <a:endParaRPr lang="pt-BR" dirty="0"/>
          </a:p>
        </p:txBody>
      </p:sp>
      <p:sp>
        <p:nvSpPr>
          <p:cNvPr id="6" name="Espaço Reservado para Número de Slide 5"/>
          <p:cNvSpPr>
            <a:spLocks noGrp="1"/>
          </p:cNvSpPr>
          <p:nvPr>
            <p:ph type="sldNum" sz="quarter" idx="12"/>
          </p:nvPr>
        </p:nvSpPr>
        <p:spPr/>
        <p:txBody>
          <a:bodyPr/>
          <a:lstStyle/>
          <a:p>
            <a:fld id="{2C0E5355-9502-466C-B1E0-F98D33750ADA}" type="slidenum">
              <a:rPr lang="pt-BR" smtClean="0"/>
              <a:t>‹nº›</a:t>
            </a:fld>
            <a:endParaRPr lang="pt-BR" dirty="0"/>
          </a:p>
        </p:txBody>
      </p:sp>
      <p:sp>
        <p:nvSpPr>
          <p:cNvPr id="8" name="Retângulo 7"/>
          <p:cNvSpPr/>
          <p:nvPr userDrawn="1"/>
        </p:nvSpPr>
        <p:spPr>
          <a:xfrm>
            <a:off x="2864307" y="6400413"/>
            <a:ext cx="4160754" cy="276999"/>
          </a:xfrm>
          <a:prstGeom prst="rect">
            <a:avLst/>
          </a:prstGeom>
        </p:spPr>
        <p:txBody>
          <a:bodyPr wrap="none">
            <a:spAutoFit/>
          </a:bodyPr>
          <a:lstStyle/>
          <a:p>
            <a:r>
              <a:rPr lang="pt-BR" sz="1200" dirty="0">
                <a:solidFill>
                  <a:schemeClr val="bg1">
                    <a:lumMod val="50000"/>
                  </a:schemeClr>
                </a:solidFill>
              </a:rPr>
              <a:t>Universidade Feevale | www.feevale.br/digital | (51) 3586 8800</a:t>
            </a:r>
          </a:p>
        </p:txBody>
      </p:sp>
    </p:spTree>
    <p:extLst>
      <p:ext uri="{BB962C8B-B14F-4D97-AF65-F5344CB8AC3E}">
        <p14:creationId xmlns:p14="http://schemas.microsoft.com/office/powerpoint/2010/main" val="3968042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dirty="0"/>
              <a:t>Clique no ícone para adicionar uma imagem</a:t>
            </a:r>
          </a:p>
        </p:txBody>
      </p:sp>
      <p:sp>
        <p:nvSpPr>
          <p:cNvPr id="4" name="Espaço Reservado para Tex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Espaço Reservado para Data 4"/>
          <p:cNvSpPr>
            <a:spLocks noGrp="1"/>
          </p:cNvSpPr>
          <p:nvPr>
            <p:ph type="dt" sz="half" idx="10"/>
          </p:nvPr>
        </p:nvSpPr>
        <p:spPr/>
        <p:txBody>
          <a:bodyPr/>
          <a:lstStyle/>
          <a:p>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1549654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711179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9200" y="274639"/>
            <a:ext cx="27432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609600" y="274639"/>
            <a:ext cx="8026400" cy="5851525"/>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4046180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lvl1pPr algn="just">
              <a:defRPr/>
            </a:lvl1pPr>
            <a:lvl2pPr algn="just">
              <a:defRPr/>
            </a:lvl2pPr>
            <a:lvl3pPr algn="just">
              <a:defRPr/>
            </a:lvl3pPr>
            <a:lvl4pPr algn="just">
              <a:defRPr/>
            </a:lvl4pPr>
            <a:lvl5pPr algn="just">
              <a:defRPr/>
            </a:lvl5p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1961364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údo centraliza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609600" y="1"/>
            <a:ext cx="10972800" cy="6126163"/>
          </a:xfrm>
        </p:spPr>
        <p:txBody>
          <a:bodyPr anchor="ct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1593978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1"/>
            <a:ext cx="10363200" cy="1362075"/>
          </a:xfrm>
        </p:spPr>
        <p:txBody>
          <a:bodyPr anchor="t"/>
          <a:lstStyle>
            <a:lvl1pPr algn="l">
              <a:defRPr sz="4000" b="1" cap="all">
                <a:solidFill>
                  <a:schemeClr val="tx1">
                    <a:lumMod val="75000"/>
                    <a:lumOff val="25000"/>
                  </a:schemeClr>
                </a:solidFill>
                <a:effectLst/>
              </a:defRPr>
            </a:lvl1pPr>
          </a:lstStyle>
          <a:p>
            <a:r>
              <a:rPr lang="pt-BR" dirty="0"/>
              <a:t>Clique para editar o título mestre</a:t>
            </a:r>
          </a:p>
        </p:txBody>
      </p:sp>
      <p:sp>
        <p:nvSpPr>
          <p:cNvPr id="3" name="Espaço Reservado para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a:xfrm rot="16200000">
            <a:off x="11442701" y="1068388"/>
            <a:ext cx="1133475" cy="365125"/>
          </a:xfrm>
        </p:spPr>
        <p:txBody>
          <a:bodyPr/>
          <a:lstStyle/>
          <a:p>
            <a:endParaRPr lang="pt-BR" dirty="0"/>
          </a:p>
        </p:txBody>
      </p:sp>
      <p:sp>
        <p:nvSpPr>
          <p:cNvPr id="5" name="Espaço Reservado para Rodapé 4"/>
          <p:cNvSpPr>
            <a:spLocks noGrp="1"/>
          </p:cNvSpPr>
          <p:nvPr>
            <p:ph type="ftr" sz="quarter" idx="11"/>
          </p:nvPr>
        </p:nvSpPr>
        <p:spPr>
          <a:xfrm rot="16200000">
            <a:off x="10129841" y="3706813"/>
            <a:ext cx="3759200" cy="365125"/>
          </a:xfrm>
        </p:spPr>
        <p:txBody>
          <a:bodyPr/>
          <a:lstStyle/>
          <a:p>
            <a:endParaRPr lang="pt-BR" dirty="0"/>
          </a:p>
        </p:txBody>
      </p:sp>
      <p:sp>
        <p:nvSpPr>
          <p:cNvPr id="6" name="Espaço Reservado para Número de Slide 5"/>
          <p:cNvSpPr>
            <a:spLocks noGrp="1"/>
          </p:cNvSpPr>
          <p:nvPr>
            <p:ph type="sldNum" sz="quarter" idx="12"/>
          </p:nvPr>
        </p:nvSpPr>
        <p:spPr>
          <a:xfrm>
            <a:off x="9347200" y="136525"/>
            <a:ext cx="2844800" cy="365125"/>
          </a:xfrm>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176274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380652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endParaRPr lang="pt-BR" dirty="0"/>
          </a:p>
        </p:txBody>
      </p:sp>
      <p:sp>
        <p:nvSpPr>
          <p:cNvPr id="8" name="Espaço Reservado para Rodapé 7"/>
          <p:cNvSpPr>
            <a:spLocks noGrp="1"/>
          </p:cNvSpPr>
          <p:nvPr>
            <p:ph type="ftr" sz="quarter" idx="11"/>
          </p:nvPr>
        </p:nvSpPr>
        <p:spPr/>
        <p:txBody>
          <a:bodyPr/>
          <a:lstStyle/>
          <a:p>
            <a:endParaRPr lang="pt-BR" dirty="0"/>
          </a:p>
        </p:txBody>
      </p:sp>
      <p:sp>
        <p:nvSpPr>
          <p:cNvPr id="9" name="Espaço Reservado para Número de Slide 8"/>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1604254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endParaRPr lang="pt-BR" dirty="0"/>
          </a:p>
        </p:txBody>
      </p:sp>
      <p:sp>
        <p:nvSpPr>
          <p:cNvPr id="4" name="Espaço Reservado para Rodapé 3"/>
          <p:cNvSpPr>
            <a:spLocks noGrp="1"/>
          </p:cNvSpPr>
          <p:nvPr>
            <p:ph type="ftr" sz="quarter" idx="11"/>
          </p:nvPr>
        </p:nvSpPr>
        <p:spPr/>
        <p:txBody>
          <a:bodyPr/>
          <a:lstStyle/>
          <a:p>
            <a:endParaRPr lang="pt-BR" dirty="0"/>
          </a:p>
        </p:txBody>
      </p:sp>
      <p:sp>
        <p:nvSpPr>
          <p:cNvPr id="5" name="Espaço Reservado para Número de Slide 4"/>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2560434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endParaRPr lang="pt-BR" dirty="0"/>
          </a:p>
        </p:txBody>
      </p:sp>
      <p:sp>
        <p:nvSpPr>
          <p:cNvPr id="3" name="Espaço Reservado para Rodapé 2"/>
          <p:cNvSpPr>
            <a:spLocks noGrp="1"/>
          </p:cNvSpPr>
          <p:nvPr>
            <p:ph type="ftr" sz="quarter" idx="11"/>
          </p:nvPr>
        </p:nvSpPr>
        <p:spPr/>
        <p:txBody>
          <a:bodyPr/>
          <a:lstStyle/>
          <a:p>
            <a:endParaRPr lang="pt-BR" dirty="0"/>
          </a:p>
        </p:txBody>
      </p:sp>
      <p:sp>
        <p:nvSpPr>
          <p:cNvPr id="4" name="Espaço Reservado para Número de Slide 3"/>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2171572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3050"/>
            <a:ext cx="4011084"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Espaço Reservado para Data 4"/>
          <p:cNvSpPr>
            <a:spLocks noGrp="1"/>
          </p:cNvSpPr>
          <p:nvPr>
            <p:ph type="dt" sz="half" idx="10"/>
          </p:nvPr>
        </p:nvSpPr>
        <p:spPr/>
        <p:txBody>
          <a:bodyPr/>
          <a:lstStyle/>
          <a:p>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3857127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rot="16200000">
            <a:off x="11442700" y="658813"/>
            <a:ext cx="11334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pt-BR" dirty="0"/>
          </a:p>
        </p:txBody>
      </p:sp>
      <p:sp>
        <p:nvSpPr>
          <p:cNvPr id="5" name="Espaço Reservado para Rodapé 4"/>
          <p:cNvSpPr>
            <a:spLocks noGrp="1"/>
          </p:cNvSpPr>
          <p:nvPr>
            <p:ph type="ftr" sz="quarter" idx="3"/>
          </p:nvPr>
        </p:nvSpPr>
        <p:spPr>
          <a:xfrm rot="16200000">
            <a:off x="9746458" y="3680619"/>
            <a:ext cx="452596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dirty="0"/>
          </a:p>
        </p:txBody>
      </p:sp>
      <p:sp>
        <p:nvSpPr>
          <p:cNvPr id="6" name="Espaço Reservado para Número de Slide 5"/>
          <p:cNvSpPr>
            <a:spLocks noGrp="1"/>
          </p:cNvSpPr>
          <p:nvPr>
            <p:ph type="sldNum" sz="quarter" idx="4"/>
          </p:nvPr>
        </p:nvSpPr>
        <p:spPr>
          <a:xfrm>
            <a:off x="9347200" y="621030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0E5355-9502-466C-B1E0-F98D33750ADA}" type="slidenum">
              <a:rPr lang="pt-BR" smtClean="0"/>
              <a:t>‹nº›</a:t>
            </a:fld>
            <a:endParaRPr lang="pt-BR" dirty="0"/>
          </a:p>
        </p:txBody>
      </p:sp>
    </p:spTree>
    <p:extLst>
      <p:ext uri="{BB962C8B-B14F-4D97-AF65-F5344CB8AC3E}">
        <p14:creationId xmlns:p14="http://schemas.microsoft.com/office/powerpoint/2010/main" val="3082921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spcBef>
          <a:spcPct val="0"/>
        </a:spcBef>
        <a:buNone/>
        <a:defRPr sz="4000" u="none" kern="1200" cap="all" baseline="0">
          <a:solidFill>
            <a:schemeClr val="tx1">
              <a:lumMod val="75000"/>
              <a:lumOff val="25000"/>
            </a:schemeClr>
          </a:solidFill>
          <a:effectLst/>
          <a:latin typeface="+mj-lt"/>
          <a:ea typeface="+mj-ea"/>
          <a:cs typeface="+mj-cs"/>
        </a:defRPr>
      </a:lvl1pPr>
    </p:titleStyle>
    <p:bodyStyle>
      <a:lvl1pPr marL="0" indent="0" algn="just" defTabSz="914400" rtl="0" eaLnBrk="1" latinLnBrk="0" hangingPunct="1">
        <a:spcBef>
          <a:spcPct val="20000"/>
        </a:spcBef>
        <a:buFont typeface="Arial" pitchFamily="34" charset="0"/>
        <a:buNone/>
        <a:defRPr sz="2800" kern="1200">
          <a:solidFill>
            <a:schemeClr val="tx1">
              <a:lumMod val="75000"/>
              <a:lumOff val="25000"/>
            </a:schemeClr>
          </a:solidFill>
          <a:latin typeface="+mn-lt"/>
          <a:ea typeface="+mn-ea"/>
          <a:cs typeface="+mn-cs"/>
        </a:defRPr>
      </a:lvl1pPr>
      <a:lvl2pPr marL="457200" indent="0" algn="just" defTabSz="914400" rtl="0" eaLnBrk="1" latinLnBrk="0" hangingPunct="1">
        <a:spcBef>
          <a:spcPct val="20000"/>
        </a:spcBef>
        <a:buFont typeface="Arial" pitchFamily="34" charset="0"/>
        <a:buNone/>
        <a:defRPr sz="2400" kern="1200">
          <a:solidFill>
            <a:schemeClr val="tx1">
              <a:lumMod val="75000"/>
              <a:lumOff val="25000"/>
            </a:schemeClr>
          </a:solidFill>
          <a:latin typeface="+mn-lt"/>
          <a:ea typeface="+mn-ea"/>
          <a:cs typeface="+mn-cs"/>
        </a:defRPr>
      </a:lvl2pPr>
      <a:lvl3pPr marL="914400" indent="0" algn="just" defTabSz="914400" rtl="0" eaLnBrk="1" latinLnBrk="0" hangingPunct="1">
        <a:spcBef>
          <a:spcPct val="20000"/>
        </a:spcBef>
        <a:buFont typeface="Arial" pitchFamily="34" charset="0"/>
        <a:buNone/>
        <a:defRPr sz="2400" kern="1200">
          <a:solidFill>
            <a:schemeClr val="tx1">
              <a:lumMod val="75000"/>
              <a:lumOff val="25000"/>
            </a:schemeClr>
          </a:solidFill>
          <a:latin typeface="+mn-lt"/>
          <a:ea typeface="+mn-ea"/>
          <a:cs typeface="+mn-cs"/>
        </a:defRPr>
      </a:lvl3pPr>
      <a:lvl4pPr marL="1371600" indent="0" algn="just" defTabSz="914400" rtl="0" eaLnBrk="1" latinLnBrk="0" hangingPunct="1">
        <a:spcBef>
          <a:spcPct val="20000"/>
        </a:spcBef>
        <a:buFont typeface="Arial" pitchFamily="34" charset="0"/>
        <a:buNone/>
        <a:defRPr sz="2000" kern="1200">
          <a:solidFill>
            <a:schemeClr val="tx1">
              <a:lumMod val="75000"/>
              <a:lumOff val="25000"/>
            </a:schemeClr>
          </a:solidFill>
          <a:latin typeface="+mn-lt"/>
          <a:ea typeface="+mn-ea"/>
          <a:cs typeface="+mn-cs"/>
        </a:defRPr>
      </a:lvl4pPr>
      <a:lvl5pPr marL="1828800" indent="0" algn="just" defTabSz="914400" rtl="0" eaLnBrk="1" latinLnBrk="0" hangingPunct="1">
        <a:spcBef>
          <a:spcPct val="20000"/>
        </a:spcBef>
        <a:buFont typeface="Arial" pitchFamily="34" charset="0"/>
        <a:buNone/>
        <a:defRPr sz="20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324100"/>
            <a:ext cx="8991600" cy="1355973"/>
          </a:xfrm>
        </p:spPr>
        <p:txBody>
          <a:bodyPr>
            <a:normAutofit/>
          </a:bodyPr>
          <a:lstStyle/>
          <a:p>
            <a:r>
              <a:rPr lang="pt-BR" sz="4400" dirty="0"/>
              <a:t>CONTRATOS</a:t>
            </a:r>
          </a:p>
        </p:txBody>
      </p:sp>
      <p:sp>
        <p:nvSpPr>
          <p:cNvPr id="3" name="Subtítulo 2"/>
          <p:cNvSpPr>
            <a:spLocks noGrp="1"/>
          </p:cNvSpPr>
          <p:nvPr>
            <p:ph type="subTitle" idx="1"/>
          </p:nvPr>
        </p:nvSpPr>
        <p:spPr>
          <a:xfrm>
            <a:off x="914400" y="3761295"/>
            <a:ext cx="8534400" cy="1328478"/>
          </a:xfrm>
        </p:spPr>
        <p:txBody>
          <a:bodyPr>
            <a:normAutofit/>
          </a:bodyPr>
          <a:lstStyle/>
          <a:p>
            <a:r>
              <a:rPr lang="pt-BR" sz="2200" dirty="0"/>
              <a:t>Profa. Dra. Adriana Neves dos Reis</a:t>
            </a:r>
          </a:p>
        </p:txBody>
      </p:sp>
      <p:pic>
        <p:nvPicPr>
          <p:cNvPr id="5" name="Áudio 4">
            <a:hlinkClick r:id="" action="ppaction://media"/>
            <a:extLst>
              <a:ext uri="{FF2B5EF4-FFF2-40B4-BE49-F238E27FC236}">
                <a16:creationId xmlns:a16="http://schemas.microsoft.com/office/drawing/2014/main" id="{863176DF-F8B4-4890-8F36-4AFC6029F6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17188" y="696913"/>
            <a:ext cx="1080000" cy="1080000"/>
          </a:xfrm>
          <a:prstGeom prst="rect">
            <a:avLst/>
          </a:prstGeom>
        </p:spPr>
      </p:pic>
      <p:pic>
        <p:nvPicPr>
          <p:cNvPr id="6" name="Imagem 5">
            <a:extLst>
              <a:ext uri="{FF2B5EF4-FFF2-40B4-BE49-F238E27FC236}">
                <a16:creationId xmlns:a16="http://schemas.microsoft.com/office/drawing/2014/main" id="{6CD84F80-AE00-44B6-BCF5-38D4EB426A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571341"/>
            <a:ext cx="4124325" cy="1205572"/>
          </a:xfrm>
          <a:prstGeom prst="rect">
            <a:avLst/>
          </a:prstGeom>
        </p:spPr>
      </p:pic>
    </p:spTree>
    <p:extLst>
      <p:ext uri="{BB962C8B-B14F-4D97-AF65-F5344CB8AC3E}">
        <p14:creationId xmlns:p14="http://schemas.microsoft.com/office/powerpoint/2010/main" val="3393596072"/>
      </p:ext>
    </p:extLst>
  </p:cSld>
  <p:clrMapOvr>
    <a:masterClrMapping/>
  </p:clrMapOvr>
  <mc:AlternateContent xmlns:mc="http://schemas.openxmlformats.org/markup-compatibility/2006" xmlns:p14="http://schemas.microsoft.com/office/powerpoint/2010/main">
    <mc:Choice Requires="p14">
      <p:transition spd="slow" p14:dur="2000" advTm="30514"/>
    </mc:Choice>
    <mc:Fallback xmlns="">
      <p:transition spd="slow" advTm="30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29514" x="8810625" y="960438"/>
          <p14:tracePt t="29522" x="8886825" y="1036638"/>
          <p14:tracePt t="29529" x="8937625" y="1087438"/>
          <p14:tracePt t="29537" x="8972550" y="1104900"/>
          <p14:tracePt t="29545" x="8997950" y="1130300"/>
          <p14:tracePt t="29553" x="9048750" y="1163638"/>
          <p14:tracePt t="29561" x="9091613" y="1198563"/>
          <p14:tracePt t="29569" x="9142413" y="1241425"/>
          <p14:tracePt t="29577" x="9218613" y="1282700"/>
          <p14:tracePt t="29585" x="9312275" y="1350963"/>
          <p14:tracePt t="29593" x="9413875" y="1427163"/>
          <p14:tracePt t="29601" x="9490075" y="1477963"/>
          <p14:tracePt t="29609" x="9609138" y="1563688"/>
          <p14:tracePt t="29617" x="9702800" y="1606550"/>
          <p14:tracePt t="29625" x="9761538" y="1649413"/>
          <p14:tracePt t="29633" x="9855200" y="1700213"/>
          <p14:tracePt t="29641" x="9974263" y="1741488"/>
          <p14:tracePt t="29649" x="10093325" y="1801813"/>
          <p14:tracePt t="29657" x="10204450" y="1852613"/>
          <p14:tracePt t="29665" x="10313988" y="1911350"/>
          <p14:tracePt t="29673" x="10415588" y="1946275"/>
          <p14:tracePt t="29681" x="10560050" y="1989138"/>
          <p14:tracePt t="29689" x="10688638" y="2030413"/>
          <p14:tracePt t="29698" x="10823575" y="2065338"/>
          <p14:tracePt t="29705" x="10926763" y="2098675"/>
          <p14:tracePt t="29713" x="11036300" y="2116138"/>
          <p14:tracePt t="29721" x="11129963" y="2192338"/>
          <p14:tracePt t="29729" x="11231563" y="2227263"/>
          <p14:tracePt t="29737" x="11376025" y="2268538"/>
          <p14:tracePt t="29745" x="11495088" y="2293938"/>
          <p14:tracePt t="29753" x="11622088" y="2328863"/>
          <p14:tracePt t="29761" x="11776075" y="2379663"/>
          <p14:tracePt t="29769" x="11885613" y="2405063"/>
          <p14:tracePt t="29777" x="12004675" y="2447925"/>
          <p14:tracePt t="29785" x="12115800" y="247332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normAutofit/>
          </a:bodyPr>
          <a:lstStyle/>
          <a:p>
            <a:r>
              <a:rPr lang="pt-BR" sz="3200" b="1" dirty="0"/>
              <a:t>Contratos</a:t>
            </a:r>
          </a:p>
        </p:txBody>
      </p:sp>
      <p:sp>
        <p:nvSpPr>
          <p:cNvPr id="168963" name="Rectangle 3"/>
          <p:cNvSpPr>
            <a:spLocks noGrp="1" noChangeArrowheads="1"/>
          </p:cNvSpPr>
          <p:nvPr>
            <p:ph idx="1"/>
          </p:nvPr>
        </p:nvSpPr>
        <p:spPr/>
        <p:txBody>
          <a:bodyPr>
            <a:noAutofit/>
          </a:bodyPr>
          <a:lstStyle/>
          <a:p>
            <a:pPr marL="342900" indent="-342900" algn="just">
              <a:lnSpc>
                <a:spcPct val="150000"/>
              </a:lnSpc>
              <a:buFont typeface="Arial" panose="020B0604020202020204" pitchFamily="34" charset="0"/>
              <a:buChar char="•"/>
            </a:pPr>
            <a:r>
              <a:rPr lang="pt-BR" sz="2400" dirty="0"/>
              <a:t>A </a:t>
            </a:r>
            <a:r>
              <a:rPr lang="pt-BR" sz="2400" b="1" dirty="0"/>
              <a:t>herança simples </a:t>
            </a:r>
            <a:r>
              <a:rPr lang="pt-BR" sz="2400" dirty="0"/>
              <a:t>torna o relacionamento entre classes mais legíveis para o desenvolvedor entender e projetar.</a:t>
            </a:r>
          </a:p>
          <a:p>
            <a:pPr marL="342900" indent="-342900" algn="just">
              <a:lnSpc>
                <a:spcPct val="150000"/>
              </a:lnSpc>
              <a:buFont typeface="Arial" panose="020B0604020202020204" pitchFamily="34" charset="0"/>
              <a:buChar char="•"/>
            </a:pPr>
            <a:r>
              <a:rPr lang="pt-BR" sz="2400" dirty="0"/>
              <a:t>Porém, isso pode ser restritivo!</a:t>
            </a:r>
          </a:p>
        </p:txBody>
      </p:sp>
      <p:sp>
        <p:nvSpPr>
          <p:cNvPr id="2" name="Espaço Reservado para Número de Slide 1">
            <a:extLst>
              <a:ext uri="{FF2B5EF4-FFF2-40B4-BE49-F238E27FC236}">
                <a16:creationId xmlns:a16="http://schemas.microsoft.com/office/drawing/2014/main" id="{00ACB61D-6383-49BA-B8B2-370A9690EA51}"/>
              </a:ext>
            </a:extLst>
          </p:cNvPr>
          <p:cNvSpPr>
            <a:spLocks noGrp="1"/>
          </p:cNvSpPr>
          <p:nvPr>
            <p:ph type="sldNum" sz="quarter" idx="12"/>
          </p:nvPr>
        </p:nvSpPr>
        <p:spPr/>
        <p:txBody>
          <a:bodyPr/>
          <a:lstStyle/>
          <a:p>
            <a:fld id="{2C0E5355-9502-466C-B1E0-F98D33750ADA}" type="slidenum">
              <a:rPr lang="pt-BR" smtClean="0"/>
              <a:t>2</a:t>
            </a:fld>
            <a:endParaRPr lang="pt-BR" dirty="0"/>
          </a:p>
        </p:txBody>
      </p:sp>
      <p:pic>
        <p:nvPicPr>
          <p:cNvPr id="3" name="Áudio 2">
            <a:hlinkClick r:id="" action="ppaction://media"/>
            <a:extLst>
              <a:ext uri="{FF2B5EF4-FFF2-40B4-BE49-F238E27FC236}">
                <a16:creationId xmlns:a16="http://schemas.microsoft.com/office/drawing/2014/main" id="{E45F05A1-DF1C-4C52-A27F-0AEA3C5CA4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59858802"/>
      </p:ext>
    </p:extLst>
  </p:cSld>
  <p:clrMapOvr>
    <a:masterClrMapping/>
  </p:clrMapOvr>
  <mc:AlternateContent xmlns:mc="http://schemas.openxmlformats.org/markup-compatibility/2006" xmlns:p14="http://schemas.microsoft.com/office/powerpoint/2010/main">
    <mc:Choice Requires="p14">
      <p:transition spd="slow" p14:dur="2000" advTm="31317"/>
    </mc:Choice>
    <mc:Fallback xmlns="">
      <p:transition spd="slow" advTm="31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437" x="12004675" y="3408363"/>
          <p14:tracePt t="445" x="11869738" y="3408363"/>
          <p14:tracePt t="453" x="11725275" y="3408363"/>
          <p14:tracePt t="461" x="11614150" y="3408363"/>
          <p14:tracePt t="469" x="11495088" y="3408363"/>
          <p14:tracePt t="477" x="11376025" y="3408363"/>
          <p14:tracePt t="485" x="11256963" y="3408363"/>
          <p14:tracePt t="493" x="11147425" y="3408363"/>
          <p14:tracePt t="501" x="11036300" y="3408363"/>
          <p14:tracePt t="509" x="10909300" y="3408363"/>
          <p14:tracePt t="517" x="10798175" y="3408363"/>
          <p14:tracePt t="525" x="10653713" y="3408363"/>
          <p14:tracePt t="533" x="10518775" y="3408363"/>
          <p14:tracePt t="541" x="10390188" y="3408363"/>
          <p14:tracePt t="549" x="10245725" y="3408363"/>
          <p14:tracePt t="557" x="10110788" y="3408363"/>
          <p14:tracePt t="565" x="10009188" y="3408363"/>
          <p14:tracePt t="573" x="9880600" y="3408363"/>
          <p14:tracePt t="581" x="9771063" y="3408363"/>
          <p14:tracePt t="589" x="9642475" y="3408363"/>
          <p14:tracePt t="597" x="9515475" y="3408363"/>
          <p14:tracePt t="605" x="9371013" y="3408363"/>
          <p14:tracePt t="613" x="9277350" y="3408363"/>
          <p14:tracePt t="621" x="9158288" y="3408363"/>
          <p14:tracePt t="629" x="9064625" y="3408363"/>
          <p14:tracePt t="637" x="8972550" y="3390900"/>
          <p14:tracePt t="645" x="8886825" y="3390900"/>
          <p14:tracePt t="653" x="8836025" y="3390900"/>
          <p14:tracePt t="661" x="8777288" y="3390900"/>
          <p14:tracePt t="669" x="8691563" y="3390900"/>
          <p14:tracePt t="677" x="8605838" y="3390900"/>
          <p14:tracePt t="685" x="8504238" y="3390900"/>
          <p14:tracePt t="693" x="8402638" y="3390900"/>
          <p14:tracePt t="701" x="8291513" y="3390900"/>
          <p14:tracePt t="709" x="8207375" y="3390900"/>
          <p14:tracePt t="717" x="8105775" y="3390900"/>
          <p14:tracePt t="725" x="8012113" y="3390900"/>
          <p14:tracePt t="733" x="7969250" y="3390900"/>
          <p14:tracePt t="741" x="7935913" y="3382963"/>
          <p14:tracePt t="749" x="7918450" y="3373438"/>
          <p14:tracePt t="757" x="7893050" y="3373438"/>
          <p14:tracePt t="765" x="7885113" y="3365500"/>
          <p14:tracePt t="773" x="7867650" y="3365500"/>
          <p14:tracePt t="781" x="7859713" y="3355975"/>
          <p14:tracePt t="805" x="7850188" y="3348038"/>
          <p14:tracePt t="821" x="7832725" y="3340100"/>
          <p14:tracePt t="829" x="7824788" y="3340100"/>
          <p14:tracePt t="837" x="7799388" y="3330575"/>
          <p14:tracePt t="845" x="7756525" y="3330575"/>
          <p14:tracePt t="853" x="7697788" y="3314700"/>
          <p14:tracePt t="861" x="7654925" y="3314700"/>
          <p14:tracePt t="869" x="7596188" y="3305175"/>
          <p14:tracePt t="877" x="7545388" y="3297238"/>
          <p14:tracePt t="887" x="7518400" y="3297238"/>
          <p14:tracePt t="893" x="7467600" y="3279775"/>
          <p14:tracePt t="909" x="7459663" y="3279775"/>
          <p14:tracePt t="917" x="7442200" y="3279775"/>
          <p14:tracePt t="925" x="7434263" y="3279775"/>
          <p14:tracePt t="30397" x="7459663" y="3279775"/>
          <p14:tracePt t="30405" x="7570788" y="3289300"/>
          <p14:tracePt t="30413" x="7697788" y="3305175"/>
          <p14:tracePt t="30421" x="7799388" y="3330575"/>
          <p14:tracePt t="30429" x="7918450" y="3382963"/>
          <p14:tracePt t="30437" x="8020050" y="3398838"/>
          <p14:tracePt t="30445" x="8181975" y="3449638"/>
          <p14:tracePt t="30453" x="8445500" y="3535363"/>
          <p14:tracePt t="30461" x="8734425" y="3603625"/>
          <p14:tracePt t="30468" x="8869363" y="3679825"/>
          <p14:tracePt t="30477" x="9074150" y="3738563"/>
          <p14:tracePt t="30484" x="9251950" y="3790950"/>
          <p14:tracePt t="30493" x="9405938" y="3798888"/>
          <p14:tracePt t="30501" x="9558338" y="3816350"/>
          <p14:tracePt t="30509" x="9702800" y="3816350"/>
          <p14:tracePt t="30516" x="9829800" y="3816350"/>
          <p14:tracePt t="30524" x="9940925" y="3816350"/>
          <p14:tracePt t="30533" x="10025063" y="3816350"/>
          <p14:tracePt t="30541" x="10085388" y="3816350"/>
          <p14:tracePt t="30549" x="10126663" y="3816350"/>
          <p14:tracePt t="30557" x="10204450" y="3790950"/>
          <p14:tracePt t="30565" x="10229850" y="3790950"/>
          <p14:tracePt t="30572" x="10280650" y="3773488"/>
          <p14:tracePt t="30581" x="10339388" y="3773488"/>
          <p14:tracePt t="30589" x="10425113" y="3748088"/>
          <p14:tracePt t="30597" x="10544175" y="3722688"/>
          <p14:tracePt t="30605" x="10679113" y="3713163"/>
          <p14:tracePt t="30613" x="10848975" y="3679825"/>
          <p14:tracePt t="30621" x="11053763" y="3679825"/>
          <p14:tracePt t="30629" x="11368088" y="3679825"/>
          <p14:tracePt t="30637" x="11750675" y="3654425"/>
          <p14:tracePt t="30645" x="12065000" y="3654425"/>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normAutofit/>
          </a:bodyPr>
          <a:lstStyle/>
          <a:p>
            <a:r>
              <a:rPr lang="pt-BR" sz="3200" b="1" dirty="0"/>
              <a:t>Contratos</a:t>
            </a:r>
          </a:p>
        </p:txBody>
      </p:sp>
      <p:sp>
        <p:nvSpPr>
          <p:cNvPr id="168963" name="Rectangle 3"/>
          <p:cNvSpPr>
            <a:spLocks noGrp="1" noChangeArrowheads="1"/>
          </p:cNvSpPr>
          <p:nvPr>
            <p:ph idx="1"/>
          </p:nvPr>
        </p:nvSpPr>
        <p:spPr/>
        <p:txBody>
          <a:bodyPr>
            <a:noAutofit/>
          </a:bodyPr>
          <a:lstStyle/>
          <a:p>
            <a:pPr marL="342900" indent="-342900" algn="just">
              <a:lnSpc>
                <a:spcPct val="150000"/>
              </a:lnSpc>
              <a:buFont typeface="Arial" panose="020B0604020202020204" pitchFamily="34" charset="0"/>
              <a:buChar char="•"/>
            </a:pPr>
            <a:r>
              <a:rPr lang="pt-BR" sz="2400" dirty="0"/>
              <a:t>A </a:t>
            </a:r>
            <a:r>
              <a:rPr lang="pt-BR" sz="2400" b="1" dirty="0"/>
              <a:t>herança simples </a:t>
            </a:r>
            <a:r>
              <a:rPr lang="pt-BR" sz="2400" dirty="0"/>
              <a:t>torna o relacionamento entre classes mais legíveis para o desenvolvedor entender e projetar.</a:t>
            </a:r>
          </a:p>
          <a:p>
            <a:pPr marL="342900" indent="-342900" algn="just">
              <a:lnSpc>
                <a:spcPct val="150000"/>
              </a:lnSpc>
              <a:buFont typeface="Arial" panose="020B0604020202020204" pitchFamily="34" charset="0"/>
              <a:buChar char="•"/>
            </a:pPr>
            <a:r>
              <a:rPr lang="pt-BR" sz="2400" dirty="0"/>
              <a:t>Porém, isso pode ser restritivo!</a:t>
            </a:r>
          </a:p>
          <a:p>
            <a:pPr marL="342900" indent="-342900" algn="just">
              <a:lnSpc>
                <a:spcPct val="150000"/>
              </a:lnSpc>
              <a:buFont typeface="Arial" panose="020B0604020202020204" pitchFamily="34" charset="0"/>
              <a:buChar char="•"/>
            </a:pPr>
            <a:r>
              <a:rPr lang="pt-BR" sz="2400" b="1" dirty="0"/>
              <a:t>Como compartilhar um dado comportamento em diferentes ramificações de uma hierarquia de classes?</a:t>
            </a:r>
          </a:p>
        </p:txBody>
      </p:sp>
      <p:sp>
        <p:nvSpPr>
          <p:cNvPr id="2" name="Espaço Reservado para Número de Slide 1">
            <a:extLst>
              <a:ext uri="{FF2B5EF4-FFF2-40B4-BE49-F238E27FC236}">
                <a16:creationId xmlns:a16="http://schemas.microsoft.com/office/drawing/2014/main" id="{00ACB61D-6383-49BA-B8B2-370A9690EA51}"/>
              </a:ext>
            </a:extLst>
          </p:cNvPr>
          <p:cNvSpPr>
            <a:spLocks noGrp="1"/>
          </p:cNvSpPr>
          <p:nvPr>
            <p:ph type="sldNum" sz="quarter" idx="12"/>
          </p:nvPr>
        </p:nvSpPr>
        <p:spPr/>
        <p:txBody>
          <a:bodyPr/>
          <a:lstStyle/>
          <a:p>
            <a:fld id="{2C0E5355-9502-466C-B1E0-F98D33750ADA}" type="slidenum">
              <a:rPr lang="pt-BR" smtClean="0"/>
              <a:t>3</a:t>
            </a:fld>
            <a:endParaRPr lang="pt-BR" dirty="0"/>
          </a:p>
        </p:txBody>
      </p:sp>
      <p:pic>
        <p:nvPicPr>
          <p:cNvPr id="3" name="Áudio 2">
            <a:hlinkClick r:id="" action="ppaction://media"/>
            <a:extLst>
              <a:ext uri="{FF2B5EF4-FFF2-40B4-BE49-F238E27FC236}">
                <a16:creationId xmlns:a16="http://schemas.microsoft.com/office/drawing/2014/main" id="{A43BD490-6FD4-4CD5-AF07-C9F90BCEDE4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73634460"/>
      </p:ext>
    </p:extLst>
  </p:cSld>
  <p:clrMapOvr>
    <a:masterClrMapping/>
  </p:clrMapOvr>
  <mc:AlternateContent xmlns:mc="http://schemas.openxmlformats.org/markup-compatibility/2006" xmlns:p14="http://schemas.microsoft.com/office/powerpoint/2010/main">
    <mc:Choice Requires="p14">
      <p:transition spd="slow" p14:dur="2000" advTm="13390"/>
    </mc:Choice>
    <mc:Fallback xmlns="">
      <p:transition spd="slow" advTm="13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34" presetClass="emph" presetSubtype="0" fill="hold" nodeType="clickEffect">
                                  <p:stCondLst>
                                    <p:cond delay="0"/>
                                  </p:stCondLst>
                                  <p:iterate type="lt">
                                    <p:tmPct val="10000"/>
                                  </p:iterate>
                                  <p:childTnLst>
                                    <p:animMotion origin="layout" path="M 0.0 0.0 L 0.0 -0.07213" pathEditMode="relative" ptsTypes="">
                                      <p:cBhvr>
                                        <p:cTn id="10" dur="250" accel="50000" decel="50000" autoRev="1" fill="hold">
                                          <p:stCondLst>
                                            <p:cond delay="0"/>
                                          </p:stCondLst>
                                        </p:cTn>
                                        <p:tgtEl>
                                          <p:spTgt spid="168963">
                                            <p:txEl>
                                              <p:pRg st="2" end="2"/>
                                            </p:txEl>
                                          </p:spTgt>
                                        </p:tgtEl>
                                        <p:attrNameLst>
                                          <p:attrName>ppt_x</p:attrName>
                                          <p:attrName>ppt_y</p:attrName>
                                        </p:attrNameLst>
                                      </p:cBhvr>
                                    </p:animMotion>
                                    <p:animRot by="1500000">
                                      <p:cBhvr>
                                        <p:cTn id="11" dur="125" fill="hold">
                                          <p:stCondLst>
                                            <p:cond delay="0"/>
                                          </p:stCondLst>
                                        </p:cTn>
                                        <p:tgtEl>
                                          <p:spTgt spid="168963">
                                            <p:txEl>
                                              <p:pRg st="2" end="2"/>
                                            </p:txEl>
                                          </p:spTgt>
                                        </p:tgtEl>
                                        <p:attrNameLst>
                                          <p:attrName>r</p:attrName>
                                        </p:attrNameLst>
                                      </p:cBhvr>
                                    </p:animRot>
                                    <p:animRot by="-1500000">
                                      <p:cBhvr>
                                        <p:cTn id="12" dur="125" fill="hold">
                                          <p:stCondLst>
                                            <p:cond delay="125"/>
                                          </p:stCondLst>
                                        </p:cTn>
                                        <p:tgtEl>
                                          <p:spTgt spid="168963">
                                            <p:txEl>
                                              <p:pRg st="2" end="2"/>
                                            </p:txEl>
                                          </p:spTgt>
                                        </p:tgtEl>
                                        <p:attrNameLst>
                                          <p:attrName>r</p:attrName>
                                        </p:attrNameLst>
                                      </p:cBhvr>
                                    </p:animRot>
                                    <p:animRot by="-1500000">
                                      <p:cBhvr>
                                        <p:cTn id="13" dur="125" fill="hold">
                                          <p:stCondLst>
                                            <p:cond delay="250"/>
                                          </p:stCondLst>
                                        </p:cTn>
                                        <p:tgtEl>
                                          <p:spTgt spid="168963">
                                            <p:txEl>
                                              <p:pRg st="2" end="2"/>
                                            </p:txEl>
                                          </p:spTgt>
                                        </p:tgtEl>
                                        <p:attrNameLst>
                                          <p:attrName>r</p:attrName>
                                        </p:attrNameLst>
                                      </p:cBhvr>
                                    </p:animRot>
                                    <p:animRot by="1500000">
                                      <p:cBhvr>
                                        <p:cTn id="14" dur="125" fill="hold">
                                          <p:stCondLst>
                                            <p:cond delay="375"/>
                                          </p:stCondLst>
                                        </p:cTn>
                                        <p:tgtEl>
                                          <p:spTgt spid="168963">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326" x="11996738" y="3492500"/>
          <p14:tracePt t="333" x="11885613" y="3492500"/>
          <p14:tracePt t="341" x="11818938" y="3492500"/>
          <p14:tracePt t="349" x="11674475" y="3492500"/>
          <p14:tracePt t="357" x="11537950" y="3492500"/>
          <p14:tracePt t="365" x="11410950" y="3492500"/>
          <p14:tracePt t="373" x="11299825" y="3492500"/>
          <p14:tracePt t="381" x="11198225" y="3509963"/>
          <p14:tracePt t="389" x="11104563" y="3517900"/>
          <p14:tracePt t="397" x="11018838" y="3527425"/>
          <p14:tracePt t="405" x="10934700" y="3543300"/>
          <p14:tracePt t="413" x="10833100" y="3543300"/>
          <p14:tracePt t="422" x="10764838" y="3543300"/>
          <p14:tracePt t="429" x="10653713" y="3543300"/>
          <p14:tracePt t="437" x="10552113" y="3543300"/>
          <p14:tracePt t="445" x="10450513" y="3543300"/>
          <p14:tracePt t="453" x="10364788" y="3543300"/>
          <p14:tracePt t="462" x="10271125" y="3543300"/>
          <p14:tracePt t="469" x="10169525" y="3560763"/>
          <p14:tracePt t="477" x="10085388" y="3560763"/>
          <p14:tracePt t="485" x="9983788" y="3578225"/>
          <p14:tracePt t="494" x="9898063" y="3586163"/>
          <p14:tracePt t="501" x="9821863" y="3594100"/>
          <p14:tracePt t="510" x="9736138" y="3619500"/>
          <p14:tracePt t="517" x="9659938" y="3636963"/>
          <p14:tracePt t="526" x="9575800" y="3654425"/>
          <p14:tracePt t="534" x="9507538" y="3679825"/>
          <p14:tracePt t="541" x="9421813" y="3705225"/>
          <p14:tracePt t="549" x="9328150" y="3738563"/>
          <p14:tracePt t="557" x="9286875" y="3756025"/>
          <p14:tracePt t="565" x="9236075" y="3790950"/>
          <p14:tracePt t="573" x="9201150" y="3790950"/>
          <p14:tracePt t="581" x="9150350" y="3832225"/>
          <p14:tracePt t="589" x="9117013" y="3841750"/>
          <p14:tracePt t="597" x="9091613" y="3857625"/>
          <p14:tracePt t="606" x="9074150" y="3883025"/>
          <p14:tracePt t="613" x="9056688" y="3900488"/>
          <p14:tracePt t="622" x="9039225" y="3917950"/>
          <p14:tracePt t="629" x="9023350" y="3925888"/>
          <p14:tracePt t="637" x="9013825" y="3943350"/>
          <p14:tracePt t="645" x="9005888" y="3960813"/>
          <p14:tracePt t="653" x="8997950" y="3976688"/>
          <p14:tracePt t="662" x="8988425" y="3986213"/>
          <p14:tracePt t="669" x="8980488" y="4011613"/>
          <p14:tracePt t="677" x="8955088" y="4037013"/>
          <p14:tracePt t="685" x="8937625" y="4052888"/>
          <p14:tracePt t="694" x="8904288" y="4087813"/>
          <p14:tracePt t="701" x="8878888" y="4113213"/>
          <p14:tracePt t="710" x="8843963" y="4146550"/>
          <p14:tracePt t="717" x="8818563" y="4171950"/>
          <p14:tracePt t="725" x="8793163" y="4181475"/>
          <p14:tracePt t="733" x="8777288" y="4197350"/>
          <p14:tracePt t="741" x="8759825" y="4214813"/>
          <p14:tracePt t="749" x="8724900" y="4232275"/>
          <p14:tracePt t="766" x="8699500" y="4249738"/>
          <p14:tracePt t="774" x="8691563" y="4265613"/>
          <p14:tracePt t="781" x="8674100" y="4275138"/>
          <p14:tracePt t="789" x="8666163" y="4275138"/>
          <p14:tracePt t="805" x="8658225" y="4283075"/>
          <p14:tracePt t="821" x="8640763" y="4300538"/>
          <p14:tracePt t="829" x="8632825" y="4300538"/>
          <p14:tracePt t="837" x="8615363" y="4316413"/>
          <p14:tracePt t="845" x="8597900" y="4333875"/>
          <p14:tracePt t="870" x="8589963" y="4341813"/>
          <p14:tracePt t="12294" x="8597900" y="4341813"/>
          <p14:tracePt t="12301" x="8623300" y="4333875"/>
          <p14:tracePt t="12309" x="8709025" y="4325938"/>
          <p14:tracePt t="12317" x="8861425" y="4308475"/>
          <p14:tracePt t="12325" x="9048750" y="4265613"/>
          <p14:tracePt t="12333" x="9175750" y="4257675"/>
          <p14:tracePt t="12341" x="9251950" y="4249738"/>
          <p14:tracePt t="12349" x="9277350" y="4249738"/>
          <p14:tracePt t="12357" x="9312275" y="4249738"/>
          <p14:tracePt t="12365" x="9337675" y="4232275"/>
          <p14:tracePt t="12373" x="9405938" y="4224338"/>
          <p14:tracePt t="12381" x="9464675" y="4214813"/>
          <p14:tracePt t="12390" x="9532938" y="4206875"/>
          <p14:tracePt t="12397" x="9609138" y="4206875"/>
          <p14:tracePt t="12405" x="9652000" y="4181475"/>
          <p14:tracePt t="12413" x="9702800" y="4171950"/>
          <p14:tracePt t="12421" x="9761538" y="4164013"/>
          <p14:tracePt t="12429" x="9839325" y="4130675"/>
          <p14:tracePt t="12437" x="9898063" y="4113213"/>
          <p14:tracePt t="12445" x="9931400" y="4113213"/>
          <p14:tracePt t="12453" x="10009188" y="4079875"/>
          <p14:tracePt t="12461" x="10093325" y="4062413"/>
          <p14:tracePt t="12469" x="10186988" y="4027488"/>
          <p14:tracePt t="12477" x="10288588" y="4002088"/>
          <p14:tracePt t="12485" x="10348913" y="3994150"/>
          <p14:tracePt t="12493" x="10407650" y="3960813"/>
          <p14:tracePt t="12501" x="10442575" y="3960813"/>
          <p14:tracePt t="12509" x="10518775" y="3943350"/>
          <p14:tracePt t="12517" x="10577513" y="3925888"/>
          <p14:tracePt t="12525" x="10653713" y="3908425"/>
          <p14:tracePt t="12533" x="10704513" y="3892550"/>
          <p14:tracePt t="12541" x="10764838" y="3883025"/>
          <p14:tracePt t="12549" x="10823575" y="3857625"/>
          <p14:tracePt t="12557" x="10866438" y="3849688"/>
          <p14:tracePt t="12565" x="10891838" y="3841750"/>
          <p14:tracePt t="12573" x="10960100" y="3824288"/>
          <p14:tracePt t="12581" x="11018838" y="3816350"/>
          <p14:tracePt t="12589" x="11079163" y="3806825"/>
          <p14:tracePt t="12597" x="11180763" y="3798888"/>
          <p14:tracePt t="12605" x="11256963" y="3773488"/>
          <p14:tracePt t="12613" x="11410950" y="3748088"/>
          <p14:tracePt t="12621" x="11495088" y="3748088"/>
          <p14:tracePt t="12629" x="11614150" y="3705225"/>
          <p14:tracePt t="12637" x="11733213" y="3679825"/>
          <p14:tracePt t="12645" x="11834813" y="3654425"/>
          <p14:tracePt t="12653" x="11936413" y="3636963"/>
          <p14:tracePt t="12661" x="12030075" y="3619500"/>
          <p14:tracePt t="12669" x="12133263" y="3603625"/>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normAutofit/>
          </a:bodyPr>
          <a:lstStyle/>
          <a:p>
            <a:r>
              <a:rPr lang="pt-BR" sz="3200" b="1" dirty="0"/>
              <a:t>Contratos</a:t>
            </a:r>
          </a:p>
        </p:txBody>
      </p:sp>
      <p:sp>
        <p:nvSpPr>
          <p:cNvPr id="168963" name="Rectangle 3"/>
          <p:cNvSpPr>
            <a:spLocks noGrp="1" noChangeArrowheads="1"/>
          </p:cNvSpPr>
          <p:nvPr>
            <p:ph idx="1"/>
          </p:nvPr>
        </p:nvSpPr>
        <p:spPr>
          <a:xfrm>
            <a:off x="609600" y="1401892"/>
            <a:ext cx="10972800" cy="4525963"/>
          </a:xfrm>
        </p:spPr>
        <p:txBody>
          <a:bodyPr>
            <a:noAutofit/>
          </a:bodyPr>
          <a:lstStyle/>
          <a:p>
            <a:pPr marL="342900" indent="-342900" algn="just">
              <a:lnSpc>
                <a:spcPct val="150000"/>
              </a:lnSpc>
              <a:buFont typeface="Arial" panose="020B0604020202020204" pitchFamily="34" charset="0"/>
              <a:buChar char="•"/>
            </a:pPr>
            <a:r>
              <a:rPr lang="pt-BR" sz="2400" dirty="0">
                <a:solidFill>
                  <a:schemeClr val="bg1">
                    <a:lumMod val="85000"/>
                  </a:schemeClr>
                </a:solidFill>
              </a:rPr>
              <a:t>A </a:t>
            </a:r>
            <a:r>
              <a:rPr lang="pt-BR" sz="2400" b="1" dirty="0">
                <a:solidFill>
                  <a:schemeClr val="bg1">
                    <a:lumMod val="85000"/>
                  </a:schemeClr>
                </a:solidFill>
              </a:rPr>
              <a:t>herança simples </a:t>
            </a:r>
            <a:r>
              <a:rPr lang="pt-BR" sz="2400" dirty="0">
                <a:solidFill>
                  <a:schemeClr val="bg1">
                    <a:lumMod val="85000"/>
                  </a:schemeClr>
                </a:solidFill>
              </a:rPr>
              <a:t>torna o relacionamento entre classes mais legíveis para o desenvolvedor entender e projetar.</a:t>
            </a:r>
          </a:p>
          <a:p>
            <a:pPr marL="342900" indent="-342900" algn="just">
              <a:lnSpc>
                <a:spcPct val="150000"/>
              </a:lnSpc>
              <a:buFont typeface="Arial" panose="020B0604020202020204" pitchFamily="34" charset="0"/>
              <a:buChar char="•"/>
            </a:pPr>
            <a:r>
              <a:rPr lang="pt-BR" sz="2400" dirty="0">
                <a:solidFill>
                  <a:schemeClr val="bg1">
                    <a:lumMod val="85000"/>
                  </a:schemeClr>
                </a:solidFill>
              </a:rPr>
              <a:t>Porém, isso pode ser restritivo!</a:t>
            </a:r>
          </a:p>
          <a:p>
            <a:pPr marL="342900" indent="-342900" algn="just">
              <a:lnSpc>
                <a:spcPct val="150000"/>
              </a:lnSpc>
              <a:buFont typeface="Arial" panose="020B0604020202020204" pitchFamily="34" charset="0"/>
              <a:buChar char="•"/>
            </a:pPr>
            <a:r>
              <a:rPr lang="pt-BR" sz="2400" dirty="0">
                <a:solidFill>
                  <a:schemeClr val="bg1">
                    <a:lumMod val="85000"/>
                  </a:schemeClr>
                </a:solidFill>
              </a:rPr>
              <a:t>Como compartilhar um dado comportamento em diferentes ramificações de uma hierarquia de classes?</a:t>
            </a:r>
          </a:p>
          <a:p>
            <a:pPr algn="just">
              <a:lnSpc>
                <a:spcPct val="150000"/>
              </a:lnSpc>
            </a:pPr>
            <a:r>
              <a:rPr lang="pt-BR" sz="2400" dirty="0"/>
              <a:t>Solução: </a:t>
            </a:r>
            <a:r>
              <a:rPr lang="pt-BR" sz="2400" dirty="0">
                <a:solidFill>
                  <a:srgbClr val="FF0000"/>
                </a:solidFill>
              </a:rPr>
              <a:t>INTERFACES ou CONTRATOS</a:t>
            </a:r>
          </a:p>
          <a:p>
            <a:pPr lvl="1" algn="just"/>
            <a:r>
              <a:rPr lang="pt-BR" dirty="0"/>
              <a:t>Uma interface indica que uma classe possui algum comportamento além daquele herdado.</a:t>
            </a:r>
          </a:p>
        </p:txBody>
      </p:sp>
      <p:sp>
        <p:nvSpPr>
          <p:cNvPr id="2" name="Espaço Reservado para Número de Slide 1">
            <a:extLst>
              <a:ext uri="{FF2B5EF4-FFF2-40B4-BE49-F238E27FC236}">
                <a16:creationId xmlns:a16="http://schemas.microsoft.com/office/drawing/2014/main" id="{00ACB61D-6383-49BA-B8B2-370A9690EA51}"/>
              </a:ext>
            </a:extLst>
          </p:cNvPr>
          <p:cNvSpPr>
            <a:spLocks noGrp="1"/>
          </p:cNvSpPr>
          <p:nvPr>
            <p:ph type="sldNum" sz="quarter" idx="12"/>
          </p:nvPr>
        </p:nvSpPr>
        <p:spPr/>
        <p:txBody>
          <a:bodyPr/>
          <a:lstStyle/>
          <a:p>
            <a:fld id="{2C0E5355-9502-466C-B1E0-F98D33750ADA}" type="slidenum">
              <a:rPr lang="pt-BR" smtClean="0"/>
              <a:t>4</a:t>
            </a:fld>
            <a:endParaRPr lang="pt-BR" dirty="0"/>
          </a:p>
        </p:txBody>
      </p:sp>
      <p:pic>
        <p:nvPicPr>
          <p:cNvPr id="3" name="Áudio 2">
            <a:hlinkClick r:id="" action="ppaction://media"/>
            <a:extLst>
              <a:ext uri="{FF2B5EF4-FFF2-40B4-BE49-F238E27FC236}">
                <a16:creationId xmlns:a16="http://schemas.microsoft.com/office/drawing/2014/main" id="{2C88C9BB-5C0D-41FA-8F76-34DDA08FBA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01093703"/>
      </p:ext>
    </p:extLst>
  </p:cSld>
  <p:clrMapOvr>
    <a:masterClrMapping/>
  </p:clrMapOvr>
  <mc:AlternateContent xmlns:mc="http://schemas.openxmlformats.org/markup-compatibility/2006" xmlns:p14="http://schemas.microsoft.com/office/powerpoint/2010/main">
    <mc:Choice Requires="p14">
      <p:transition spd="slow" p14:dur="2000" advTm="71797"/>
    </mc:Choice>
    <mc:Fallback xmlns="">
      <p:transition spd="slow" advTm="71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390" x="11844338" y="3517900"/>
          <p14:tracePt t="398" x="11690350" y="3517900"/>
          <p14:tracePt t="406" x="11520488" y="3517900"/>
          <p14:tracePt t="414" x="11282363" y="3527425"/>
          <p14:tracePt t="422" x="11053763" y="3527425"/>
          <p14:tracePt t="430" x="10729913" y="3543300"/>
          <p14:tracePt t="438" x="10493375" y="3543300"/>
          <p14:tracePt t="446" x="10288588" y="3543300"/>
          <p14:tracePt t="454" x="10085388" y="3543300"/>
          <p14:tracePt t="462" x="9915525" y="3543300"/>
          <p14:tracePt t="470" x="9771063" y="3543300"/>
          <p14:tracePt t="478" x="9642475" y="3543300"/>
          <p14:tracePt t="486" x="9532938" y="3543300"/>
          <p14:tracePt t="494" x="9413875" y="3560763"/>
          <p14:tracePt t="502" x="9345613" y="3578225"/>
          <p14:tracePt t="510" x="9286875" y="3586163"/>
          <p14:tracePt t="518" x="9209088" y="3611563"/>
          <p14:tracePt t="526" x="9158288" y="3636963"/>
          <p14:tracePt t="534" x="9082088" y="3662363"/>
          <p14:tracePt t="542" x="9023350" y="3697288"/>
          <p14:tracePt t="550" x="8947150" y="3713163"/>
          <p14:tracePt t="558" x="8886825" y="3748088"/>
          <p14:tracePt t="566" x="8853488" y="3763963"/>
          <p14:tracePt t="574" x="8802688" y="3790950"/>
          <p14:tracePt t="582" x="8750300" y="3816350"/>
          <p14:tracePt t="590" x="8742363" y="3816350"/>
          <p14:tracePt t="598" x="8724900" y="3824288"/>
          <p14:tracePt t="614" x="8716963" y="3832225"/>
          <p14:tracePt t="622" x="8709025" y="3832225"/>
          <p14:tracePt t="630" x="8709025" y="3841750"/>
          <p14:tracePt t="638" x="8699500" y="3849688"/>
          <p14:tracePt t="646" x="8683625" y="3849688"/>
          <p14:tracePt t="654" x="8658225" y="3867150"/>
          <p14:tracePt t="662" x="8632825" y="3875088"/>
          <p14:tracePt t="670" x="8597900" y="3883025"/>
          <p14:tracePt t="678" x="8564563" y="3900488"/>
          <p14:tracePt t="686" x="8555038" y="3900488"/>
          <p14:tracePt t="694" x="8529638" y="3908425"/>
          <p14:tracePt t="702" x="8521700" y="3917950"/>
          <p14:tracePt t="710" x="8513763" y="3917950"/>
          <p14:tracePt t="718" x="8496300" y="3925888"/>
          <p14:tracePt t="726" x="8470900" y="3943350"/>
          <p14:tracePt t="742" x="8453438" y="3943350"/>
          <p14:tracePt t="42101" x="8445500" y="3943350"/>
          <p14:tracePt t="42109" x="8410575" y="3951288"/>
          <p14:tracePt t="42117" x="8402638" y="3960813"/>
          <p14:tracePt t="42125" x="8351838" y="3976688"/>
          <p14:tracePt t="42133" x="8308975" y="3994150"/>
          <p14:tracePt t="42141" x="8240713" y="4027488"/>
          <p14:tracePt t="42149" x="8199438" y="4044950"/>
          <p14:tracePt t="42157" x="8147050" y="4052888"/>
          <p14:tracePt t="42165" x="8113713" y="4087813"/>
          <p14:tracePt t="42173" x="8080375" y="4095750"/>
          <p14:tracePt t="42181" x="8054975" y="4105275"/>
          <p14:tracePt t="42189" x="8020050" y="4130675"/>
          <p14:tracePt t="42197" x="8004175" y="4138613"/>
          <p14:tracePt t="42205" x="7994650" y="4138613"/>
          <p14:tracePt t="42213" x="7961313" y="4156075"/>
          <p14:tracePt t="42221" x="7961313" y="4164013"/>
          <p14:tracePt t="42245" x="7951788" y="4181475"/>
          <p14:tracePt t="42253" x="7951788" y="4189413"/>
          <p14:tracePt t="42261" x="7951788" y="4197350"/>
          <p14:tracePt t="42269" x="7951788" y="4214813"/>
          <p14:tracePt t="42277" x="7951788" y="4224338"/>
          <p14:tracePt t="42293" x="7951788" y="4232275"/>
          <p14:tracePt t="42301" x="7951788" y="4240213"/>
          <p14:tracePt t="42309" x="7951788" y="4249738"/>
          <p14:tracePt t="42317" x="7951788" y="4257675"/>
          <p14:tracePt t="42333" x="7951788" y="4275138"/>
          <p14:tracePt t="42349" x="7951788" y="4283075"/>
          <p14:tracePt t="42365" x="7951788" y="4291013"/>
          <p14:tracePt t="42381" x="7951788" y="4308475"/>
          <p14:tracePt t="42389" x="7951788" y="4333875"/>
          <p14:tracePt t="42397" x="7951788" y="4351338"/>
          <p14:tracePt t="42405" x="7951788" y="4376738"/>
          <p14:tracePt t="42413" x="7951788" y="4402138"/>
          <p14:tracePt t="42421" x="7951788" y="4419600"/>
          <p14:tracePt t="42429" x="7951788" y="4445000"/>
          <p14:tracePt t="42437" x="7951788" y="4478338"/>
          <p14:tracePt t="42445" x="7951788" y="4529138"/>
          <p14:tracePt t="42453" x="7951788" y="4572000"/>
          <p14:tracePt t="42461" x="7951788" y="4648200"/>
          <p14:tracePt t="42469" x="7969250" y="4673600"/>
          <p14:tracePt t="42477" x="7977188" y="4716463"/>
          <p14:tracePt t="42485" x="7977188" y="4733925"/>
          <p14:tracePt t="42493" x="7986713" y="4749800"/>
          <p14:tracePt t="42501" x="7994650" y="4784725"/>
          <p14:tracePt t="42509" x="8012113" y="4802188"/>
          <p14:tracePt t="42517" x="8012113" y="4810125"/>
          <p14:tracePt t="42525" x="8012113" y="4818063"/>
          <p14:tracePt t="42533" x="8020050" y="4835525"/>
          <p14:tracePt t="42541" x="8029575" y="4835525"/>
          <p14:tracePt t="42549" x="8037513" y="4852988"/>
          <p14:tracePt t="42557" x="8045450" y="4860925"/>
          <p14:tracePt t="42565" x="8054975" y="4868863"/>
          <p14:tracePt t="42573" x="8088313" y="4878388"/>
          <p14:tracePt t="42581" x="8105775" y="4886325"/>
          <p14:tracePt t="42589" x="8131175" y="4894263"/>
          <p14:tracePt t="42597" x="8164513" y="4894263"/>
          <p14:tracePt t="42605" x="8199438" y="4903788"/>
          <p14:tracePt t="42613" x="8240713" y="4919663"/>
          <p14:tracePt t="42621" x="8275638" y="4929188"/>
          <p14:tracePt t="42629" x="8301038" y="4937125"/>
          <p14:tracePt t="42637" x="8343900" y="4946650"/>
          <p14:tracePt t="42645" x="8394700" y="4979988"/>
          <p14:tracePt t="42653" x="8435975" y="4987925"/>
          <p14:tracePt t="42661" x="8470900" y="4997450"/>
          <p14:tracePt t="42669" x="8504238" y="4997450"/>
          <p14:tracePt t="42677" x="8539163" y="4997450"/>
          <p14:tracePt t="42685" x="8555038" y="4997450"/>
          <p14:tracePt t="42693" x="8589963" y="4997450"/>
          <p14:tracePt t="42701" x="8623300" y="4997450"/>
          <p14:tracePt t="42709" x="8658225" y="4997450"/>
          <p14:tracePt t="42717" x="8683625" y="4997450"/>
          <p14:tracePt t="42725" x="8724900" y="4997450"/>
          <p14:tracePt t="42733" x="8793163" y="4962525"/>
          <p14:tracePt t="42741" x="8843963" y="4946650"/>
          <p14:tracePt t="42749" x="8894763" y="4903788"/>
          <p14:tracePt t="42757" x="8929688" y="4878388"/>
          <p14:tracePt t="42765" x="8963025" y="4852988"/>
          <p14:tracePt t="42773" x="8980488" y="4810125"/>
          <p14:tracePt t="42781" x="9013825" y="4775200"/>
          <p14:tracePt t="42789" x="9013825" y="4741863"/>
          <p14:tracePt t="42797" x="9048750" y="4691063"/>
          <p14:tracePt t="42805" x="9048750" y="4665663"/>
          <p14:tracePt t="42813" x="9048750" y="4640263"/>
          <p14:tracePt t="42821" x="9048750" y="4614863"/>
          <p14:tracePt t="42829" x="9048750" y="4572000"/>
          <p14:tracePt t="42837" x="9048750" y="4564063"/>
          <p14:tracePt t="42845" x="9048750" y="4529138"/>
          <p14:tracePt t="42853" x="9039225" y="4478338"/>
          <p14:tracePt t="42861" x="8997950" y="4419600"/>
          <p14:tracePt t="42869" x="8988425" y="4384675"/>
          <p14:tracePt t="42877" x="8947150" y="4333875"/>
          <p14:tracePt t="42886" x="8929688" y="4300538"/>
          <p14:tracePt t="42893" x="8894763" y="4275138"/>
          <p14:tracePt t="42901" x="8878888" y="4240213"/>
          <p14:tracePt t="42909" x="8836025" y="4197350"/>
          <p14:tracePt t="42917" x="8802688" y="4181475"/>
          <p14:tracePt t="42925" x="8767763" y="4156075"/>
          <p14:tracePt t="42933" x="8750300" y="4138613"/>
          <p14:tracePt t="42941" x="8716963" y="4121150"/>
          <p14:tracePt t="42949" x="8709025" y="4113213"/>
          <p14:tracePt t="42957" x="8683625" y="4105275"/>
          <p14:tracePt t="42965" x="8674100" y="4105275"/>
          <p14:tracePt t="42973" x="8648700" y="4105275"/>
          <p14:tracePt t="42981" x="8615363" y="4105275"/>
          <p14:tracePt t="42989" x="8580438" y="4105275"/>
          <p14:tracePt t="42997" x="8564563" y="4105275"/>
          <p14:tracePt t="43005" x="8529638" y="4105275"/>
          <p14:tracePt t="43013" x="8496300" y="4105275"/>
          <p14:tracePt t="43021" x="8462963" y="4105275"/>
          <p14:tracePt t="43029" x="8420100" y="4105275"/>
          <p14:tracePt t="43037" x="8402638" y="4105275"/>
          <p14:tracePt t="43045" x="8377238" y="4105275"/>
          <p14:tracePt t="43053" x="8334375" y="4121150"/>
          <p14:tracePt t="43061" x="8318500" y="4121150"/>
          <p14:tracePt t="43069" x="8283575" y="4130675"/>
          <p14:tracePt t="43077" x="8258175" y="4138613"/>
          <p14:tracePt t="43085" x="8240713" y="4156075"/>
          <p14:tracePt t="43093" x="8215313" y="4171950"/>
          <p14:tracePt t="43101" x="8207375" y="4181475"/>
          <p14:tracePt t="43109" x="8199438" y="4181475"/>
          <p14:tracePt t="43117" x="8181975" y="4197350"/>
          <p14:tracePt t="43135" x="8174038" y="4214813"/>
          <p14:tracePt t="43141" x="8156575" y="4224338"/>
          <p14:tracePt t="43149" x="8147050" y="4232275"/>
          <p14:tracePt t="43157" x="8139113" y="4240213"/>
          <p14:tracePt t="43165" x="8121650" y="4257675"/>
          <p14:tracePt t="43173" x="8113713" y="4265613"/>
          <p14:tracePt t="43181" x="8105775" y="4283075"/>
          <p14:tracePt t="43189" x="8096250" y="4291013"/>
          <p14:tracePt t="43197" x="8088313" y="4300538"/>
          <p14:tracePt t="43205" x="8080375" y="4308475"/>
          <p14:tracePt t="43213" x="8070850" y="4308475"/>
          <p14:tracePt t="43221" x="8054975" y="4308475"/>
          <p14:tracePt t="43229" x="8054975" y="4316413"/>
          <p14:tracePt t="43237" x="8054975" y="4325938"/>
          <p14:tracePt t="43245" x="8045450" y="4333875"/>
          <p14:tracePt t="43253" x="8029575" y="4333875"/>
          <p14:tracePt t="43277" x="8012113" y="4341813"/>
          <p14:tracePt t="43285" x="8004175" y="4341813"/>
          <p14:tracePt t="43293" x="8004175" y="4351338"/>
          <p14:tracePt t="43301" x="7986713" y="4359275"/>
          <p14:tracePt t="43317" x="7969250" y="4359275"/>
          <p14:tracePt t="43325" x="7961313" y="4359275"/>
          <p14:tracePt t="43333" x="7935913" y="4359275"/>
          <p14:tracePt t="43341" x="7918450" y="4368800"/>
          <p14:tracePt t="43349" x="7900988" y="4368800"/>
          <p14:tracePt t="43357" x="7867650" y="4368800"/>
          <p14:tracePt t="43365" x="7824788" y="4368800"/>
          <p14:tracePt t="43373" x="7791450" y="4368800"/>
          <p14:tracePt t="43381" x="7766050" y="4368800"/>
          <p14:tracePt t="43389" x="7705725" y="4368800"/>
          <p14:tracePt t="43397" x="7662863" y="4368800"/>
          <p14:tracePt t="43405" x="7604125" y="4368800"/>
          <p14:tracePt t="43413" x="7545388" y="4368800"/>
          <p14:tracePt t="43421" x="7502525" y="4368800"/>
          <p14:tracePt t="43429" x="7477125" y="4368800"/>
          <p14:tracePt t="43437" x="7434263" y="4368800"/>
          <p14:tracePt t="43445" x="7383463" y="4368800"/>
          <p14:tracePt t="43453" x="7340600" y="4368800"/>
          <p14:tracePt t="43461" x="7281863" y="4368800"/>
          <p14:tracePt t="43469" x="7196138" y="4368800"/>
          <p14:tracePt t="43477" x="7145338" y="4368800"/>
          <p14:tracePt t="43485" x="7059613" y="4368800"/>
          <p14:tracePt t="43493" x="7000875" y="4368800"/>
          <p14:tracePt t="43501" x="6942138" y="4368800"/>
          <p14:tracePt t="43509" x="6838950" y="4368800"/>
          <p14:tracePt t="43517" x="6788150" y="4368800"/>
          <p14:tracePt t="43525" x="6704013" y="4368800"/>
          <p14:tracePt t="43533" x="6610350" y="4341813"/>
          <p14:tracePt t="43541" x="6508750" y="4341813"/>
          <p14:tracePt t="43549" x="6415088" y="4333875"/>
          <p14:tracePt t="43557" x="6321425" y="4325938"/>
          <p14:tracePt t="43565" x="6286500" y="4308475"/>
          <p14:tracePt t="43573" x="6184900" y="4291013"/>
          <p14:tracePt t="43581" x="6075363" y="4283075"/>
          <p14:tracePt t="43589" x="5972175" y="4283075"/>
          <p14:tracePt t="43597" x="5862638" y="4283075"/>
          <p14:tracePt t="43605" x="5751513" y="4283075"/>
          <p14:tracePt t="43613" x="5649913" y="4275138"/>
          <p14:tracePt t="43621" x="5548313" y="4275138"/>
          <p14:tracePt t="43629" x="5411788" y="4275138"/>
          <p14:tracePt t="43637" x="5292725" y="4249738"/>
          <p14:tracePt t="43645" x="5183188" y="4249738"/>
          <p14:tracePt t="43653" x="5072063" y="4249738"/>
          <p14:tracePt t="43661" x="4995863" y="4249738"/>
          <p14:tracePt t="43669" x="4902200" y="4249738"/>
          <p14:tracePt t="43677" x="4800600" y="4249738"/>
          <p14:tracePt t="43685" x="4732338" y="4249738"/>
          <p14:tracePt t="43693" x="4656138" y="4249738"/>
          <p14:tracePt t="43701" x="4595813" y="4249738"/>
          <p14:tracePt t="43709" x="4545013" y="4249738"/>
          <p14:tracePt t="43717" x="4486275" y="4249738"/>
          <p14:tracePt t="43725" x="4400550" y="4249738"/>
          <p14:tracePt t="43733" x="4324350" y="4249738"/>
          <p14:tracePt t="43741" x="4256088" y="4249738"/>
          <p14:tracePt t="43749" x="4187825" y="4249738"/>
          <p14:tracePt t="43757" x="4086225" y="4249738"/>
          <p14:tracePt t="43765" x="3984625" y="4249738"/>
          <p14:tracePt t="43773" x="3916363" y="4249738"/>
          <p14:tracePt t="43781" x="3814763" y="4249738"/>
          <p14:tracePt t="43789" x="3746500" y="4249738"/>
          <p14:tracePt t="43797" x="3662363" y="4249738"/>
          <p14:tracePt t="43805" x="3586163" y="4249738"/>
          <p14:tracePt t="43813" x="3543300" y="4249738"/>
          <p14:tracePt t="43821" x="3500438" y="4249738"/>
          <p14:tracePt t="43829" x="3414713" y="4249738"/>
          <p14:tracePt t="43837" x="3355975" y="4249738"/>
          <p14:tracePt t="43845" x="3270250" y="4249738"/>
          <p14:tracePt t="43853" x="3203575" y="4249738"/>
          <p14:tracePt t="43861" x="3160713" y="4249738"/>
          <p14:tracePt t="43869" x="3074988" y="4249738"/>
          <p14:tracePt t="43889" x="2828925" y="4249738"/>
          <p14:tracePt t="43893" x="2693988" y="4249738"/>
          <p14:tracePt t="43901" x="2565400" y="4249738"/>
          <p14:tracePt t="43909" x="2463800" y="4249738"/>
          <p14:tracePt t="43917" x="2352675" y="4249738"/>
          <p14:tracePt t="43925" x="2251075" y="4249738"/>
          <p14:tracePt t="43933" x="2157413" y="4249738"/>
          <p14:tracePt t="43941" x="2047875" y="4249738"/>
          <p14:tracePt t="43949" x="1971675" y="4249738"/>
          <p14:tracePt t="43957" x="1868488" y="4249738"/>
          <p14:tracePt t="43965" x="1843088" y="4249738"/>
          <p14:tracePt t="43973" x="1801813" y="4249738"/>
          <p14:tracePt t="43981" x="1784350" y="4249738"/>
          <p14:tracePt t="43989" x="1749425" y="4257675"/>
          <p14:tracePt t="43997" x="1724025" y="4257675"/>
          <p14:tracePt t="44005" x="1708150" y="4275138"/>
          <p14:tracePt t="44013" x="1698625" y="4291013"/>
          <p14:tracePt t="44021" x="1673225" y="4308475"/>
          <p14:tracePt t="44029" x="1665288" y="4316413"/>
          <p14:tracePt t="44037" x="1639888" y="4333875"/>
          <p14:tracePt t="44045" x="1622425" y="4376738"/>
          <p14:tracePt t="44053" x="1597025" y="4419600"/>
          <p14:tracePt t="44061" x="1589088" y="4452938"/>
          <p14:tracePt t="44069" x="1546225" y="4486275"/>
          <p14:tracePt t="44077" x="1528763" y="4521200"/>
          <p14:tracePt t="44085" x="1503363" y="4564063"/>
          <p14:tracePt t="44093" x="1487488" y="4579938"/>
          <p14:tracePt t="44101" x="1462088" y="4614863"/>
          <p14:tracePt t="44109" x="1452563" y="4630738"/>
          <p14:tracePt t="44117" x="1444625" y="4673600"/>
          <p14:tracePt t="44125" x="1435100" y="4724400"/>
          <p14:tracePt t="44133" x="1435100" y="4767263"/>
          <p14:tracePt t="44141" x="1435100" y="4827588"/>
          <p14:tracePt t="44149" x="1435100" y="4894263"/>
          <p14:tracePt t="44157" x="1435100" y="4919663"/>
          <p14:tracePt t="44165" x="1462088" y="4972050"/>
          <p14:tracePt t="44173" x="1487488" y="5013325"/>
          <p14:tracePt t="44181" x="1520825" y="5048250"/>
          <p14:tracePt t="44189" x="1546225" y="5073650"/>
          <p14:tracePt t="44197" x="1563688" y="5099050"/>
          <p14:tracePt t="44205" x="1589088" y="5141913"/>
          <p14:tracePt t="44213" x="1614488" y="5167313"/>
          <p14:tracePt t="44221" x="1639888" y="5192713"/>
          <p14:tracePt t="44229" x="1682750" y="5235575"/>
          <p14:tracePt t="44237" x="1690688" y="5243513"/>
          <p14:tracePt t="44245" x="1698625" y="5260975"/>
          <p14:tracePt t="44253" x="1716088" y="5268913"/>
          <p14:tracePt t="44261" x="1724025" y="5276850"/>
          <p14:tracePt t="44325" x="1741488" y="5276850"/>
          <p14:tracePt t="44341" x="1758950" y="5276850"/>
          <p14:tracePt t="44357" x="1784350" y="5276850"/>
          <p14:tracePt t="44365" x="1792288" y="5276850"/>
          <p14:tracePt t="44373" x="1817688" y="5276850"/>
          <p14:tracePt t="44381" x="1860550" y="5276850"/>
          <p14:tracePt t="44389" x="1868488" y="5276850"/>
          <p14:tracePt t="44397" x="1878013" y="5276850"/>
          <p14:tracePt t="44405" x="1893888" y="5276850"/>
          <p14:tracePt t="44429" x="1911350" y="5276850"/>
          <p14:tracePt t="44437" x="1936750" y="5276850"/>
          <p14:tracePt t="44445" x="1997075" y="5276850"/>
          <p14:tracePt t="44453" x="2038350" y="5276850"/>
          <p14:tracePt t="44461" x="2065338" y="5276850"/>
          <p14:tracePt t="44469" x="2157413" y="5286375"/>
          <p14:tracePt t="44477" x="2200275" y="5294313"/>
          <p14:tracePt t="44485" x="2276475" y="5294313"/>
          <p14:tracePt t="44493" x="2387600" y="5302250"/>
          <p14:tracePt t="44501" x="2471738" y="5319713"/>
          <p14:tracePt t="44509" x="2574925" y="5327650"/>
          <p14:tracePt t="44517" x="2668588" y="5353050"/>
          <p14:tracePt t="44525" x="2760663" y="5353050"/>
          <p14:tracePt t="44533" x="2820988" y="5353050"/>
          <p14:tracePt t="44541" x="2863850" y="5353050"/>
          <p14:tracePt t="44549" x="2897188" y="5353050"/>
          <p14:tracePt t="44557" x="2930525" y="5353050"/>
          <p14:tracePt t="44565" x="2955925" y="5353050"/>
          <p14:tracePt t="44574" x="2973388" y="5353050"/>
          <p14:tracePt t="44581" x="2998788" y="5353050"/>
          <p14:tracePt t="44589" x="3008313" y="5353050"/>
          <p14:tracePt t="44597" x="3041650" y="5345113"/>
          <p14:tracePt t="44605" x="3049588" y="5345113"/>
          <p14:tracePt t="44613" x="3067050" y="5337175"/>
          <p14:tracePt t="44621" x="3084513" y="5337175"/>
          <p14:tracePt t="44629" x="3109913" y="5319713"/>
          <p14:tracePt t="44637" x="3127375" y="5311775"/>
          <p14:tracePt t="44645" x="3152775" y="5311775"/>
          <p14:tracePt t="44653" x="3168650" y="5302250"/>
          <p14:tracePt t="44661" x="3194050" y="5302250"/>
          <p14:tracePt t="44669" x="3211513" y="5276850"/>
          <p14:tracePt t="44677" x="3228975" y="5268913"/>
          <p14:tracePt t="44685" x="3236913" y="5268913"/>
          <p14:tracePt t="44693" x="3262313" y="5251450"/>
          <p14:tracePt t="44701" x="3279775" y="5235575"/>
          <p14:tracePt t="44709" x="3305175" y="5218113"/>
          <p14:tracePt t="44717" x="3330575" y="5200650"/>
          <p14:tracePt t="44725" x="3348038" y="5183188"/>
          <p14:tracePt t="44733" x="3355975" y="5167313"/>
          <p14:tracePt t="44741" x="3363913" y="5157788"/>
          <p14:tracePt t="44749" x="3389313" y="5141913"/>
          <p14:tracePt t="44757" x="3389313" y="5124450"/>
          <p14:tracePt t="44765" x="3398838" y="5099050"/>
          <p14:tracePt t="44781" x="3398838" y="5081588"/>
          <p14:tracePt t="44789" x="3398838" y="5056188"/>
          <p14:tracePt t="44797" x="3398838" y="5048250"/>
          <p14:tracePt t="44805" x="3398838" y="5013325"/>
          <p14:tracePt t="44813" x="3398838" y="4987925"/>
          <p14:tracePt t="44821" x="3398838" y="4979988"/>
          <p14:tracePt t="44829" x="3398838" y="4937125"/>
          <p14:tracePt t="44837" x="3398838" y="4903788"/>
          <p14:tracePt t="44845" x="3398838" y="4886325"/>
          <p14:tracePt t="44853" x="3398838" y="4860925"/>
          <p14:tracePt t="44861" x="3373438" y="4818063"/>
          <p14:tracePt t="44879" x="3338513" y="4775200"/>
          <p14:tracePt t="44885" x="3330575" y="4759325"/>
          <p14:tracePt t="44893" x="3297238" y="4741863"/>
          <p14:tracePt t="44901" x="3270250" y="4733925"/>
          <p14:tracePt t="44909" x="3244850" y="4716463"/>
          <p14:tracePt t="44917" x="3203575" y="4691063"/>
          <p14:tracePt t="44925" x="3152775" y="4673600"/>
          <p14:tracePt t="44933" x="3074988" y="4648200"/>
          <p14:tracePt t="44941" x="3033713" y="4640263"/>
          <p14:tracePt t="44949" x="2955925" y="4622800"/>
          <p14:tracePt t="44957" x="2905125" y="4597400"/>
          <p14:tracePt t="44965" x="2846388" y="4589463"/>
          <p14:tracePt t="44973" x="2803525" y="4572000"/>
          <p14:tracePt t="44981" x="2744788" y="4546600"/>
          <p14:tracePt t="44989" x="2709863" y="4538663"/>
          <p14:tracePt t="44997" x="2659063" y="4529138"/>
          <p14:tracePt t="45005" x="2625725" y="4521200"/>
          <p14:tracePt t="45013" x="2590800" y="4495800"/>
          <p14:tracePt t="45021" x="2549525" y="4486275"/>
          <p14:tracePt t="45029" x="2506663" y="4486275"/>
          <p14:tracePt t="45037" x="2471738" y="4478338"/>
          <p14:tracePt t="45045" x="2420938" y="4478338"/>
          <p14:tracePt t="45061" x="2387600" y="4478338"/>
          <p14:tracePt t="45069" x="2379663" y="4478338"/>
          <p14:tracePt t="45077" x="2370138" y="4478338"/>
          <p14:tracePt t="45085" x="2352675" y="4478338"/>
          <p14:tracePt t="45093" x="2336800" y="4478338"/>
          <p14:tracePt t="45101" x="2327275" y="4478338"/>
          <p14:tracePt t="45109" x="2311400" y="4478338"/>
          <p14:tracePt t="45125" x="2260600" y="4503738"/>
          <p14:tracePt t="45133" x="2260600" y="4513263"/>
          <p14:tracePt t="45141" x="2225675" y="4529138"/>
          <p14:tracePt t="45149" x="2200275" y="4546600"/>
          <p14:tracePt t="45157" x="2192338" y="4554538"/>
          <p14:tracePt t="45165" x="2174875" y="4572000"/>
          <p14:tracePt t="45173" x="2157413" y="4589463"/>
          <p14:tracePt t="45181" x="2132013" y="4597400"/>
          <p14:tracePt t="45189" x="2116138" y="4622800"/>
          <p14:tracePt t="45205" x="2098675" y="4630738"/>
          <p14:tracePt t="45213" x="2073275" y="4673600"/>
          <p14:tracePt t="45221" x="2065338" y="4683125"/>
          <p14:tracePt t="45229" x="2055813" y="4699000"/>
          <p14:tracePt t="45237" x="2038350" y="4724400"/>
          <p14:tracePt t="45245" x="2030413" y="4733925"/>
          <p14:tracePt t="45253" x="2022475" y="4759325"/>
          <p14:tracePt t="45261" x="2022475" y="4775200"/>
          <p14:tracePt t="45269" x="2022475" y="4792663"/>
          <p14:tracePt t="45277" x="2022475" y="4810125"/>
          <p14:tracePt t="45285" x="2012950" y="4835525"/>
          <p14:tracePt t="45293" x="2012950" y="4843463"/>
          <p14:tracePt t="45301" x="2012950" y="4852988"/>
          <p14:tracePt t="45309" x="2012950" y="4886325"/>
          <p14:tracePt t="45317" x="2012950" y="4919663"/>
          <p14:tracePt t="45325" x="2030413" y="4929188"/>
          <p14:tracePt t="45333" x="2038350" y="4946650"/>
          <p14:tracePt t="45341" x="2055813" y="4979988"/>
          <p14:tracePt t="45349" x="2065338" y="4997450"/>
          <p14:tracePt t="45357" x="2081213" y="5013325"/>
          <p14:tracePt t="45373" x="2098675" y="5038725"/>
          <p14:tracePt t="45381" x="2116138" y="5048250"/>
          <p14:tracePt t="45389" x="2141538" y="5064125"/>
          <p14:tracePt t="45397" x="2157413" y="5081588"/>
          <p14:tracePt t="45405" x="2192338" y="5099050"/>
          <p14:tracePt t="45413" x="2235200" y="5132388"/>
          <p14:tracePt t="45421" x="2243138" y="5132388"/>
          <p14:tracePt t="45429" x="2276475" y="5149850"/>
          <p14:tracePt t="45437" x="2301875" y="5157788"/>
          <p14:tracePt t="45445" x="2327275" y="5167313"/>
          <p14:tracePt t="45453" x="2362200" y="5175250"/>
          <p14:tracePt t="45461" x="2405063" y="5192713"/>
          <p14:tracePt t="45469" x="2430463" y="5200650"/>
          <p14:tracePt t="45477" x="2446338" y="5200650"/>
          <p14:tracePt t="45485" x="2489200" y="5208588"/>
          <p14:tracePt t="45493" x="2524125" y="5208588"/>
          <p14:tracePt t="45501" x="2565400" y="5208588"/>
          <p14:tracePt t="45509" x="2608263" y="5226050"/>
          <p14:tracePt t="45517" x="2641600" y="5226050"/>
          <p14:tracePt t="45525" x="2693988" y="5243513"/>
          <p14:tracePt t="45533" x="2727325" y="5251450"/>
          <p14:tracePt t="45541" x="2770188" y="5251450"/>
          <p14:tracePt t="45549" x="2811463" y="5251450"/>
          <p14:tracePt t="45557" x="2871788" y="5251450"/>
          <p14:tracePt t="45565" x="2930525" y="5251450"/>
          <p14:tracePt t="45573" x="2973388" y="5251450"/>
          <p14:tracePt t="45581" x="3033713" y="5251450"/>
          <p14:tracePt t="45589" x="3074988" y="5251450"/>
          <p14:tracePt t="45597" x="3109913" y="5251450"/>
          <p14:tracePt t="45605" x="3135313" y="5251450"/>
          <p14:tracePt t="45613" x="3152775" y="5251450"/>
          <p14:tracePt t="45621" x="3178175" y="5251450"/>
          <p14:tracePt t="45629" x="3194050" y="5251450"/>
          <p14:tracePt t="45637" x="3194050" y="5243513"/>
          <p14:tracePt t="45645" x="3219450" y="5235575"/>
          <p14:tracePt t="45661" x="3254375" y="5226050"/>
          <p14:tracePt t="45669" x="3270250" y="5208588"/>
          <p14:tracePt t="45677" x="3279775" y="5200650"/>
          <p14:tracePt t="45685" x="3322638" y="5175250"/>
          <p14:tracePt t="45693" x="3330575" y="5157788"/>
          <p14:tracePt t="45701" x="3338513" y="5141913"/>
          <p14:tracePt t="45709" x="3348038" y="5132388"/>
          <p14:tracePt t="45717" x="3363913" y="5106988"/>
          <p14:tracePt t="45725" x="3373438" y="5091113"/>
          <p14:tracePt t="45733" x="3373438" y="5081588"/>
          <p14:tracePt t="45741" x="3381375" y="5056188"/>
          <p14:tracePt t="45749" x="3381375" y="5048250"/>
          <p14:tracePt t="45757" x="3381375" y="5030788"/>
          <p14:tracePt t="45765" x="3381375" y="4997450"/>
          <p14:tracePt t="45773" x="3381375" y="4979988"/>
          <p14:tracePt t="45781" x="3381375" y="4954588"/>
          <p14:tracePt t="45789" x="3381375" y="4937125"/>
          <p14:tracePt t="45797" x="3373438" y="4903788"/>
          <p14:tracePt t="45805" x="3373438" y="4886325"/>
          <p14:tracePt t="45813" x="3363913" y="4860925"/>
          <p14:tracePt t="45821" x="3348038" y="4835525"/>
          <p14:tracePt t="45829" x="3322638" y="4802188"/>
          <p14:tracePt t="45837" x="3279775" y="4749800"/>
          <p14:tracePt t="45845" x="3228975" y="4683125"/>
          <p14:tracePt t="45853" x="3203575" y="4657725"/>
          <p14:tracePt t="45861" x="3117850" y="4605338"/>
          <p14:tracePt t="45869" x="3041650" y="4546600"/>
          <p14:tracePt t="45884" x="2955925" y="4513263"/>
          <p14:tracePt t="45885" x="2863850" y="4478338"/>
          <p14:tracePt t="45893" x="2803525" y="4460875"/>
          <p14:tracePt t="45901" x="2727325" y="4452938"/>
          <p14:tracePt t="45909" x="2641600" y="4435475"/>
          <p14:tracePt t="45917" x="2582863" y="4419600"/>
          <p14:tracePt t="45925" x="2549525" y="4410075"/>
          <p14:tracePt t="45933" x="2506663" y="4410075"/>
          <p14:tracePt t="45941" x="2489200" y="4402138"/>
          <p14:tracePt t="45957" x="2471738" y="4402138"/>
          <p14:tracePt t="45965" x="2455863" y="4394200"/>
          <p14:tracePt t="45981" x="2430463" y="4394200"/>
          <p14:tracePt t="45989" x="2405063" y="4394200"/>
          <p14:tracePt t="45997" x="2379663" y="4394200"/>
          <p14:tracePt t="46005" x="2352675" y="4394200"/>
          <p14:tracePt t="46013" x="2311400" y="4394200"/>
          <p14:tracePt t="46021" x="2301875" y="4394200"/>
          <p14:tracePt t="46029" x="2268538" y="4394200"/>
          <p14:tracePt t="46037" x="2235200" y="4394200"/>
          <p14:tracePt t="46045" x="2200275" y="4394200"/>
          <p14:tracePt t="46053" x="2157413" y="4394200"/>
          <p14:tracePt t="46061" x="2141538" y="4394200"/>
          <p14:tracePt t="46069" x="2098675" y="4394200"/>
          <p14:tracePt t="46077" x="2073275" y="4402138"/>
          <p14:tracePt t="46085" x="2055813" y="4419600"/>
          <p14:tracePt t="46093" x="2022475" y="4435475"/>
          <p14:tracePt t="46101" x="1997075" y="4452938"/>
          <p14:tracePt t="46109" x="1971675" y="4470400"/>
          <p14:tracePt t="46117" x="1936750" y="4495800"/>
          <p14:tracePt t="46125" x="1936750" y="4513263"/>
          <p14:tracePt t="46133" x="1928813" y="4529138"/>
          <p14:tracePt t="46141" x="1903413" y="4554538"/>
          <p14:tracePt t="46149" x="1860550" y="4597400"/>
          <p14:tracePt t="46157" x="1843088" y="4630738"/>
          <p14:tracePt t="46165" x="1809750" y="4665663"/>
          <p14:tracePt t="46173" x="1792288" y="4691063"/>
          <p14:tracePt t="46181" x="1784350" y="4716463"/>
          <p14:tracePt t="46189" x="1766888" y="4733925"/>
          <p14:tracePt t="46197" x="1766888" y="4741863"/>
          <p14:tracePt t="46205" x="1758950" y="4759325"/>
          <p14:tracePt t="46213" x="1758950" y="4775200"/>
          <p14:tracePt t="46221" x="1758950" y="4784725"/>
          <p14:tracePt t="46229" x="1758950" y="4810125"/>
          <p14:tracePt t="46237" x="1758950" y="4827588"/>
          <p14:tracePt t="46245" x="1758950" y="4843463"/>
          <p14:tracePt t="46253" x="1758950" y="4860925"/>
          <p14:tracePt t="46261" x="1758950" y="4868863"/>
          <p14:tracePt t="46269" x="1758950" y="4903788"/>
          <p14:tracePt t="46277" x="1784350" y="4929188"/>
          <p14:tracePt t="46285" x="1827213" y="4979988"/>
          <p14:tracePt t="46293" x="1868488" y="5030788"/>
          <p14:tracePt t="46301" x="1893888" y="5056188"/>
          <p14:tracePt t="46309" x="1928813" y="5081588"/>
          <p14:tracePt t="46317" x="1979613" y="5124450"/>
          <p14:tracePt t="46325" x="2012950" y="5149850"/>
          <p14:tracePt t="46333" x="2055813" y="5183188"/>
          <p14:tracePt t="46341" x="2116138" y="5200650"/>
          <p14:tracePt t="46349" x="2141538" y="5218113"/>
          <p14:tracePt t="46357" x="2166938" y="5226050"/>
          <p14:tracePt t="46365" x="2217738" y="5235575"/>
          <p14:tracePt t="46373" x="2276475" y="5243513"/>
          <p14:tracePt t="46381" x="2336800" y="5268913"/>
          <p14:tracePt t="46389" x="2395538" y="5268913"/>
          <p14:tracePt t="46397" x="2438400" y="5276850"/>
          <p14:tracePt t="46405" x="2497138" y="5276850"/>
          <p14:tracePt t="46413" x="2540000" y="5276850"/>
          <p14:tracePt t="46421" x="2582863" y="5276850"/>
          <p14:tracePt t="46429" x="2641600" y="5276850"/>
          <p14:tracePt t="46437" x="2701925" y="5276850"/>
          <p14:tracePt t="46445" x="2727325" y="5276850"/>
          <p14:tracePt t="46453" x="2770188" y="5276850"/>
          <p14:tracePt t="46461" x="2846388" y="5251450"/>
          <p14:tracePt t="46469" x="2889250" y="5243513"/>
          <p14:tracePt t="46477" x="2940050" y="5226050"/>
          <p14:tracePt t="46485" x="2982913" y="5218113"/>
          <p14:tracePt t="46493" x="3008313" y="5208588"/>
          <p14:tracePt t="46501" x="3033713" y="5200650"/>
          <p14:tracePt t="46517" x="3041650" y="5200650"/>
          <p14:tracePt t="46525" x="3059113" y="5183188"/>
          <p14:tracePt t="46549" x="3067050" y="5175250"/>
          <p14:tracePt t="46557" x="3074988" y="5175250"/>
          <p14:tracePt t="46573" x="3084513" y="5175250"/>
          <p14:tracePt t="46581" x="3092450" y="5167313"/>
          <p14:tracePt t="46693" x="3100388" y="5157788"/>
          <p14:tracePt t="48117" x="3135313" y="5157788"/>
          <p14:tracePt t="48125" x="3211513" y="5157788"/>
          <p14:tracePt t="48133" x="3254375" y="5157788"/>
          <p14:tracePt t="48141" x="3262313" y="5157788"/>
          <p14:tracePt t="48149" x="3313113" y="5149850"/>
          <p14:tracePt t="48157" x="3313113" y="5141913"/>
          <p14:tracePt t="48165" x="3330575" y="5116513"/>
          <p14:tracePt t="48173" x="3338513" y="5116513"/>
          <p14:tracePt t="48181" x="3348038" y="5099050"/>
          <p14:tracePt t="48189" x="3381375" y="5091113"/>
          <p14:tracePt t="48197" x="3389313" y="5081588"/>
          <p14:tracePt t="48205" x="3406775" y="5081588"/>
          <p14:tracePt t="48213" x="3432175" y="5073650"/>
          <p14:tracePt t="48221" x="3482975" y="5073650"/>
          <p14:tracePt t="48229" x="3533775" y="5064125"/>
          <p14:tracePt t="48237" x="3576638" y="5038725"/>
          <p14:tracePt t="48245" x="3619500" y="5038725"/>
          <p14:tracePt t="48253" x="3644900" y="5038725"/>
          <p14:tracePt t="48261" x="3678238" y="5038725"/>
          <p14:tracePt t="48269" x="3713163" y="5038725"/>
          <p14:tracePt t="48277" x="3756025" y="5038725"/>
          <p14:tracePt t="48285" x="3781425" y="5038725"/>
          <p14:tracePt t="48293" x="3840163" y="5038725"/>
          <p14:tracePt t="48301" x="3883025" y="5038725"/>
          <p14:tracePt t="48309" x="3951288" y="5048250"/>
          <p14:tracePt t="48317" x="4002088" y="5048250"/>
          <p14:tracePt t="48325" x="4070350" y="5056188"/>
          <p14:tracePt t="48333" x="4121150" y="5064125"/>
          <p14:tracePt t="48341" x="4162425" y="5091113"/>
          <p14:tracePt t="48349" x="4187825" y="5099050"/>
          <p14:tracePt t="48357" x="4205288" y="5106988"/>
          <p14:tracePt t="48365" x="4222750" y="5124450"/>
          <p14:tracePt t="48373" x="4222750" y="5132388"/>
          <p14:tracePt t="48381" x="4240213" y="5132388"/>
          <p14:tracePt t="51781" x="4240213" y="5141913"/>
          <p14:tracePt t="51805" x="4240213" y="5149850"/>
          <p14:tracePt t="52061" x="4240213" y="5157788"/>
          <p14:tracePt t="54301" x="4240213" y="5167313"/>
          <p14:tracePt t="55701" x="4230688" y="5167313"/>
          <p14:tracePt t="55725" x="4222750" y="5167313"/>
          <p14:tracePt t="55765" x="4214813" y="5167313"/>
          <p14:tracePt t="55781" x="4214813" y="5175250"/>
          <p14:tracePt t="56029" x="4187825" y="5175250"/>
          <p14:tracePt t="56045" x="4171950" y="5183188"/>
          <p14:tracePt t="56053" x="4154488" y="5200650"/>
          <p14:tracePt t="56069" x="4146550" y="5218113"/>
          <p14:tracePt t="56077" x="4146550" y="5235575"/>
          <p14:tracePt t="56109" x="4137025" y="5243513"/>
          <p14:tracePt t="56117" x="4137025" y="5251450"/>
          <p14:tracePt t="56173" x="4137025" y="5268913"/>
          <p14:tracePt t="56181" x="4137025" y="5276850"/>
          <p14:tracePt t="56189" x="4146550" y="5276850"/>
          <p14:tracePt t="56197" x="4162425" y="5286375"/>
          <p14:tracePt t="56221" x="4171950" y="5286375"/>
          <p14:tracePt t="56229" x="4179888" y="5286375"/>
          <p14:tracePt t="56237" x="4187825" y="5286375"/>
          <p14:tracePt t="56253" x="4205288" y="5286375"/>
          <p14:tracePt t="56261" x="4214813" y="5286375"/>
          <p14:tracePt t="56269" x="4222750" y="5286375"/>
          <p14:tracePt t="56277" x="4248150" y="5286375"/>
          <p14:tracePt t="56285" x="4265613" y="5286375"/>
          <p14:tracePt t="56293" x="4273550" y="5286375"/>
          <p14:tracePt t="56301" x="4281488" y="5286375"/>
          <p14:tracePt t="56309" x="4298950" y="5286375"/>
          <p14:tracePt t="56325" x="4316413" y="5286375"/>
          <p14:tracePt t="56333" x="4324350" y="5276850"/>
          <p14:tracePt t="56341" x="4332288" y="5260975"/>
          <p14:tracePt t="56357" x="4341813" y="5251450"/>
          <p14:tracePt t="56365" x="4349750" y="5243513"/>
          <p14:tracePt t="56373" x="4359275" y="5226050"/>
          <p14:tracePt t="56381" x="4367213" y="5218113"/>
          <p14:tracePt t="56397" x="4367213" y="5200650"/>
          <p14:tracePt t="56405" x="4367213" y="5183188"/>
          <p14:tracePt t="56413" x="4367213" y="5167313"/>
          <p14:tracePt t="56421" x="4367213" y="5149850"/>
          <p14:tracePt t="56429" x="4367213" y="5141913"/>
          <p14:tracePt t="56437" x="4367213" y="5124450"/>
          <p14:tracePt t="56445" x="4367213" y="5106988"/>
          <p14:tracePt t="56453" x="4367213" y="5099050"/>
          <p14:tracePt t="56461" x="4367213" y="5081588"/>
          <p14:tracePt t="56469" x="4367213" y="5073650"/>
          <p14:tracePt t="56477" x="4367213" y="5056188"/>
          <p14:tracePt t="56485" x="4359275" y="5038725"/>
          <p14:tracePt t="56493" x="4349750" y="5030788"/>
          <p14:tracePt t="56501" x="4332288" y="5022850"/>
          <p14:tracePt t="56509" x="4316413" y="5013325"/>
          <p14:tracePt t="56517" x="4306888" y="5013325"/>
          <p14:tracePt t="56525" x="4291013" y="5005388"/>
          <p14:tracePt t="56541" x="4281488" y="4997450"/>
          <p14:tracePt t="56557" x="4273550" y="4997450"/>
          <p14:tracePt t="56565" x="4265613" y="4997450"/>
          <p14:tracePt t="56573" x="4248150" y="4997450"/>
          <p14:tracePt t="56581" x="4240213" y="4997450"/>
          <p14:tracePt t="56589" x="4230688" y="4997450"/>
          <p14:tracePt t="56597" x="4214813" y="4997450"/>
          <p14:tracePt t="56613" x="4187825" y="4997450"/>
          <p14:tracePt t="56621" x="4154488" y="4997450"/>
          <p14:tracePt t="56629" x="4146550" y="4997450"/>
          <p14:tracePt t="56637" x="4111625" y="5005388"/>
          <p14:tracePt t="56645" x="4095750" y="5030788"/>
          <p14:tracePt t="56653" x="4070350" y="5038725"/>
          <p14:tracePt t="56661" x="4052888" y="5056188"/>
          <p14:tracePt t="56669" x="4035425" y="5081588"/>
          <p14:tracePt t="56685" x="4027488" y="5081588"/>
          <p14:tracePt t="56693" x="4027488" y="5091113"/>
          <p14:tracePt t="56709" x="4017963" y="5106988"/>
          <p14:tracePt t="56733" x="4017963" y="5116513"/>
          <p14:tracePt t="56749" x="4010025" y="5132388"/>
          <p14:tracePt t="56773" x="4010025" y="5141913"/>
          <p14:tracePt t="56853" x="4010025" y="5149850"/>
          <p14:tracePt t="57021" x="4010025" y="5175250"/>
          <p14:tracePt t="57029" x="4010025" y="5183188"/>
          <p14:tracePt t="57037" x="4010025" y="5192713"/>
          <p14:tracePt t="57045" x="4010025" y="5200650"/>
          <p14:tracePt t="57053" x="4010025" y="5208588"/>
          <p14:tracePt t="57061" x="4010025" y="5218113"/>
          <p14:tracePt t="57069" x="4010025" y="5226050"/>
          <p14:tracePt t="57077" x="4002088" y="5235575"/>
          <p14:tracePt t="60581" x="3992563" y="5243513"/>
          <p14:tracePt t="60589" x="3967163" y="5243513"/>
          <p14:tracePt t="60597" x="3941763" y="5235575"/>
          <p14:tracePt t="60605" x="3916363" y="5208588"/>
          <p14:tracePt t="60613" x="3883025" y="5183188"/>
          <p14:tracePt t="60621" x="3865563" y="5167313"/>
          <p14:tracePt t="60629" x="3832225" y="5141913"/>
          <p14:tracePt t="60637" x="3814763" y="5124450"/>
          <p14:tracePt t="60645" x="3789363" y="5099050"/>
          <p14:tracePt t="60661" x="3763963" y="5073650"/>
          <p14:tracePt t="60669" x="3756025" y="5056188"/>
          <p14:tracePt t="60677" x="3746500" y="5048250"/>
          <p14:tracePt t="60685" x="3729038" y="5022850"/>
          <p14:tracePt t="60693" x="3721100" y="5005388"/>
          <p14:tracePt t="60701" x="3695700" y="4972050"/>
          <p14:tracePt t="60709" x="3670300" y="4946650"/>
          <p14:tracePt t="60717" x="3644900" y="4903788"/>
          <p14:tracePt t="60725" x="3636963" y="4886325"/>
          <p14:tracePt t="60733" x="3602038" y="4860925"/>
          <p14:tracePt t="60741" x="3559175" y="4843463"/>
          <p14:tracePt t="60749" x="3525838" y="4802188"/>
          <p14:tracePt t="60757" x="3457575" y="4759325"/>
          <p14:tracePt t="60765" x="3398838" y="4724400"/>
          <p14:tracePt t="60773" x="3348038" y="4691063"/>
          <p14:tracePt t="60781" x="3279775" y="4648200"/>
          <p14:tracePt t="60789" x="3228975" y="4605338"/>
          <p14:tracePt t="60797" x="3194050" y="4589463"/>
          <p14:tracePt t="60805" x="3117850" y="4554538"/>
          <p14:tracePt t="60813" x="3059113" y="4546600"/>
          <p14:tracePt t="60821" x="2998788" y="4521200"/>
          <p14:tracePt t="60829" x="2922588" y="4486275"/>
          <p14:tracePt t="60837" x="2820988" y="4478338"/>
          <p14:tracePt t="60845" x="2719388" y="4445000"/>
          <p14:tracePt t="60853" x="2651125" y="4445000"/>
          <p14:tracePt t="60861" x="2549525" y="4419600"/>
          <p14:tracePt t="60869" x="2471738" y="4394200"/>
          <p14:tracePt t="60886" x="2352675" y="4359275"/>
          <p14:tracePt t="60893" x="2336800" y="4359275"/>
          <p14:tracePt t="60901" x="2311400" y="4341813"/>
          <p14:tracePt t="60917" x="2293938" y="4341813"/>
          <p14:tracePt t="60925" x="2276475" y="4341813"/>
          <p14:tracePt t="60933" x="2268538" y="4333875"/>
          <p14:tracePt t="60941" x="2243138" y="4333875"/>
          <p14:tracePt t="60949" x="2200275" y="4333875"/>
          <p14:tracePt t="60957" x="2132013" y="4351338"/>
          <p14:tracePt t="60965" x="2047875" y="4351338"/>
          <p14:tracePt t="60973" x="1987550" y="4359275"/>
          <p14:tracePt t="60981" x="1928813" y="4368800"/>
          <p14:tracePt t="60989" x="1878013" y="4368800"/>
          <p14:tracePt t="60997" x="1801813" y="4394200"/>
          <p14:tracePt t="61005" x="1776413" y="4410075"/>
          <p14:tracePt t="61013" x="1741488" y="4419600"/>
          <p14:tracePt t="61021" x="1733550" y="4419600"/>
          <p14:tracePt t="61029" x="1733550" y="4427538"/>
          <p14:tracePt t="61037" x="1724025" y="4445000"/>
          <p14:tracePt t="61045" x="1698625" y="4460875"/>
          <p14:tracePt t="61053" x="1673225" y="4503738"/>
          <p14:tracePt t="61061" x="1665288" y="4521200"/>
          <p14:tracePt t="61069" x="1657350" y="4572000"/>
          <p14:tracePt t="61077" x="1622425" y="4614863"/>
          <p14:tracePt t="61085" x="1614488" y="4665663"/>
          <p14:tracePt t="61093" x="1606550" y="4699000"/>
          <p14:tracePt t="61101" x="1606550" y="4759325"/>
          <p14:tracePt t="61109" x="1606550" y="4802188"/>
          <p14:tracePt t="61117" x="1606550" y="4843463"/>
          <p14:tracePt t="61125" x="1606550" y="4878388"/>
          <p14:tracePt t="61133" x="1606550" y="4919663"/>
          <p14:tracePt t="61141" x="1606550" y="4937125"/>
          <p14:tracePt t="61149" x="1606550" y="4972050"/>
          <p14:tracePt t="61157" x="1614488" y="5013325"/>
          <p14:tracePt t="61165" x="1647825" y="5056188"/>
          <p14:tracePt t="61173" x="1673225" y="5099050"/>
          <p14:tracePt t="61181" x="1690688" y="5141913"/>
          <p14:tracePt t="61189" x="1733550" y="5167313"/>
          <p14:tracePt t="61197" x="1749425" y="5183188"/>
          <p14:tracePt t="61205" x="1801813" y="5208588"/>
          <p14:tracePt t="61213" x="1835150" y="5235575"/>
          <p14:tracePt t="61221" x="1911350" y="5268913"/>
          <p14:tracePt t="61229" x="1946275" y="5286375"/>
          <p14:tracePt t="61237" x="2005013" y="5294313"/>
          <p14:tracePt t="61245" x="2073275" y="5327650"/>
          <p14:tracePt t="61253" x="2157413" y="5353050"/>
          <p14:tracePt t="61261" x="2225675" y="5353050"/>
          <p14:tracePt t="61269" x="2327275" y="5370513"/>
          <p14:tracePt t="61277" x="2413000" y="5370513"/>
          <p14:tracePt t="61285" x="2497138" y="5370513"/>
          <p14:tracePt t="61293" x="2582863" y="5370513"/>
          <p14:tracePt t="61301" x="2659063" y="5370513"/>
          <p14:tracePt t="61309" x="2752725" y="5370513"/>
          <p14:tracePt t="61317" x="2838450" y="5370513"/>
          <p14:tracePt t="61325" x="2914650" y="5370513"/>
          <p14:tracePt t="61333" x="2973388" y="5353050"/>
          <p14:tracePt t="61341" x="3041650" y="5327650"/>
          <p14:tracePt t="61349" x="3067050" y="5319713"/>
          <p14:tracePt t="61357" x="3143250" y="5302250"/>
          <p14:tracePt t="61365" x="3178175" y="5286375"/>
          <p14:tracePt t="61373" x="3211513" y="5268913"/>
          <p14:tracePt t="61381" x="3262313" y="5226050"/>
          <p14:tracePt t="61389" x="3305175" y="5208588"/>
          <p14:tracePt t="61397" x="3322638" y="5183188"/>
          <p14:tracePt t="61405" x="3348038" y="5157788"/>
          <p14:tracePt t="61413" x="3363913" y="5124450"/>
          <p14:tracePt t="61421" x="3381375" y="5091113"/>
          <p14:tracePt t="61429" x="3406775" y="5056188"/>
          <p14:tracePt t="61437" x="3406775" y="5022850"/>
          <p14:tracePt t="61445" x="3406775" y="4987925"/>
          <p14:tracePt t="61453" x="3406775" y="4962525"/>
          <p14:tracePt t="61461" x="3406775" y="4919663"/>
          <p14:tracePt t="61469" x="3406775" y="4878388"/>
          <p14:tracePt t="61477" x="3406775" y="4843463"/>
          <p14:tracePt t="61485" x="3406775" y="4818063"/>
          <p14:tracePt t="61493" x="3406775" y="4802188"/>
          <p14:tracePt t="61501" x="3389313" y="4767263"/>
          <p14:tracePt t="61509" x="3355975" y="4733925"/>
          <p14:tracePt t="61517" x="3338513" y="4708525"/>
          <p14:tracePt t="61525" x="3279775" y="4657725"/>
          <p14:tracePt t="61533" x="3254375" y="4630738"/>
          <p14:tracePt t="61541" x="3219450" y="4614863"/>
          <p14:tracePt t="61549" x="3211513" y="4614863"/>
          <p14:tracePt t="61557" x="3186113" y="4589463"/>
          <p14:tracePt t="61565" x="3152775" y="4572000"/>
          <p14:tracePt t="61573" x="3117850" y="4554538"/>
          <p14:tracePt t="61581" x="3084513" y="4554538"/>
          <p14:tracePt t="61589" x="3041650" y="4546600"/>
          <p14:tracePt t="61597" x="2990850" y="4538663"/>
          <p14:tracePt t="61605" x="2982913" y="4538663"/>
          <p14:tracePt t="61613" x="2914650" y="4521200"/>
          <p14:tracePt t="61621" x="2854325" y="4521200"/>
          <p14:tracePt t="61629" x="2786063" y="4521200"/>
          <p14:tracePt t="61637" x="2701925" y="4521200"/>
          <p14:tracePt t="61645" x="2625725" y="4521200"/>
          <p14:tracePt t="61653" x="2557463" y="4521200"/>
          <p14:tracePt t="61661" x="2532063" y="4521200"/>
          <p14:tracePt t="61669" x="2497138" y="4521200"/>
          <p14:tracePt t="61677" x="2471738" y="4521200"/>
          <p14:tracePt t="61685" x="2455863" y="4521200"/>
          <p14:tracePt t="61693" x="2420938" y="4538663"/>
          <p14:tracePt t="61701" x="2405063" y="4554538"/>
          <p14:tracePt t="61709" x="2387600" y="4564063"/>
          <p14:tracePt t="61717" x="2370138" y="4589463"/>
          <p14:tracePt t="61725" x="2352675" y="4597400"/>
          <p14:tracePt t="61733" x="2336800" y="4622800"/>
          <p14:tracePt t="61741" x="2327275" y="4622800"/>
          <p14:tracePt t="61749" x="2311400" y="4648200"/>
          <p14:tracePt t="61757" x="2293938" y="4673600"/>
          <p14:tracePt t="61765" x="2276475" y="4708525"/>
          <p14:tracePt t="61773" x="2260600" y="4724400"/>
          <p14:tracePt t="61781" x="2251075" y="4749800"/>
          <p14:tracePt t="61789" x="2225675" y="4802188"/>
          <p14:tracePt t="61797" x="2217738" y="4818063"/>
          <p14:tracePt t="61805" x="2208213" y="4835525"/>
          <p14:tracePt t="61813" x="2200275" y="4878388"/>
          <p14:tracePt t="61821" x="2192338" y="4894263"/>
          <p14:tracePt t="61829" x="2182813" y="4919663"/>
          <p14:tracePt t="61837" x="2174875" y="4962525"/>
          <p14:tracePt t="61845" x="2174875" y="4979988"/>
          <p14:tracePt t="61853" x="2174875" y="5005388"/>
          <p14:tracePt t="61861" x="2174875" y="5038725"/>
          <p14:tracePt t="61869" x="2174875" y="5073650"/>
          <p14:tracePt t="61891" x="2200275" y="5157788"/>
          <p14:tracePt t="61893" x="2208213" y="5183188"/>
          <p14:tracePt t="61901" x="2235200" y="5208588"/>
          <p14:tracePt t="61909" x="2243138" y="5218113"/>
          <p14:tracePt t="61917" x="2268538" y="5243513"/>
          <p14:tracePt t="61925" x="2286000" y="5260975"/>
          <p14:tracePt t="61933" x="2319338" y="5286375"/>
          <p14:tracePt t="61941" x="2370138" y="5319713"/>
          <p14:tracePt t="61949" x="2395538" y="5327650"/>
          <p14:tracePt t="61957" x="2438400" y="5337175"/>
          <p14:tracePt t="61965" x="2463800" y="5337175"/>
          <p14:tracePt t="61973" x="2514600" y="5362575"/>
          <p14:tracePt t="61981" x="2557463" y="5362575"/>
          <p14:tracePt t="61989" x="2590800" y="5362575"/>
          <p14:tracePt t="61997" x="2659063" y="5362575"/>
          <p14:tracePt t="62005" x="2701925" y="5362575"/>
          <p14:tracePt t="62013" x="2744788" y="5362575"/>
          <p14:tracePt t="62021" x="2786063" y="5362575"/>
          <p14:tracePt t="62029" x="2811463" y="5362575"/>
          <p14:tracePt t="62037" x="2854325" y="5345113"/>
          <p14:tracePt t="62045" x="2905125" y="5302250"/>
          <p14:tracePt t="62053" x="2947988" y="5276850"/>
          <p14:tracePt t="62061" x="2965450" y="5251450"/>
          <p14:tracePt t="62069" x="3008313" y="5208588"/>
          <p14:tracePt t="62077" x="3033713" y="5175250"/>
          <p14:tracePt t="62085" x="3049588" y="5157788"/>
          <p14:tracePt t="62093" x="3059113" y="5132388"/>
          <p14:tracePt t="62101" x="3074988" y="5124450"/>
          <p14:tracePt t="62109" x="3084513" y="5106988"/>
          <p14:tracePt t="62117" x="3084513" y="5099050"/>
          <p14:tracePt t="62125" x="3092450" y="5091113"/>
          <p14:tracePt t="62133" x="3100388" y="5091113"/>
          <p14:tracePt t="62141" x="3109913" y="5073650"/>
          <p14:tracePt t="62165" x="3135313" y="5064125"/>
          <p14:tracePt t="62181" x="3152775" y="5056188"/>
          <p14:tracePt t="62189" x="3160713" y="5056188"/>
          <p14:tracePt t="62197" x="3168650" y="5056188"/>
          <p14:tracePt t="62205" x="3186113" y="5056188"/>
          <p14:tracePt t="62213" x="3203575" y="5056188"/>
          <p14:tracePt t="62221" x="3219450" y="5056188"/>
          <p14:tracePt t="62229" x="3236913" y="5056188"/>
          <p14:tracePt t="62237" x="3254375" y="5056188"/>
          <p14:tracePt t="62245" x="3279775" y="5056188"/>
          <p14:tracePt t="62253" x="3287713" y="5056188"/>
          <p14:tracePt t="62261" x="3322638" y="5056188"/>
          <p14:tracePt t="62269" x="3348038" y="5056188"/>
          <p14:tracePt t="62277" x="3355975" y="5056188"/>
          <p14:tracePt t="62285" x="3389313" y="5056188"/>
          <p14:tracePt t="62293" x="3406775" y="5056188"/>
          <p14:tracePt t="62301" x="3414713" y="5056188"/>
          <p14:tracePt t="62309" x="3432175" y="5056188"/>
          <p14:tracePt t="62317" x="3441700" y="5056188"/>
          <p14:tracePt t="62621" x="3449638" y="5064125"/>
          <p14:tracePt t="62629" x="3467100" y="5073650"/>
          <p14:tracePt t="62917" x="3475038" y="5091113"/>
          <p14:tracePt t="62925" x="3475038" y="5099050"/>
          <p14:tracePt t="62965" x="3492500" y="5116513"/>
          <p14:tracePt t="63021" x="3500438" y="5124450"/>
          <p14:tracePt t="63077" x="3517900" y="5132388"/>
          <p14:tracePt t="63085" x="3543300" y="5132388"/>
          <p14:tracePt t="63093" x="3576638" y="5132388"/>
          <p14:tracePt t="63101" x="3602038" y="5132388"/>
          <p14:tracePt t="63109" x="3636963" y="5132388"/>
          <p14:tracePt t="63117" x="3678238" y="5132388"/>
          <p14:tracePt t="63125" x="3713163" y="5132388"/>
          <p14:tracePt t="63133" x="3763963" y="5132388"/>
          <p14:tracePt t="63141" x="3806825" y="5132388"/>
          <p14:tracePt t="63149" x="3832225" y="5132388"/>
          <p14:tracePt t="63157" x="3857625" y="5132388"/>
          <p14:tracePt t="63165" x="3873500" y="5132388"/>
          <p14:tracePt t="63173" x="3900488" y="5132388"/>
          <p14:tracePt t="63181" x="3925888" y="5132388"/>
          <p14:tracePt t="63189" x="3933825" y="5132388"/>
          <p14:tracePt t="63197" x="3959225" y="5132388"/>
          <p14:tracePt t="63205" x="3984625" y="5132388"/>
          <p14:tracePt t="63213" x="4027488" y="5124450"/>
          <p14:tracePt t="63221" x="4095750" y="5106988"/>
          <p14:tracePt t="63229" x="4146550" y="5091113"/>
          <p14:tracePt t="63237" x="4205288" y="5091113"/>
          <p14:tracePt t="63245" x="4265613" y="5081588"/>
          <p14:tracePt t="63253" x="4324350" y="5073650"/>
          <p14:tracePt t="63261" x="4384675" y="5073650"/>
          <p14:tracePt t="63269" x="4451350" y="5064125"/>
          <p14:tracePt t="63277" x="4494213" y="5064125"/>
          <p14:tracePt t="63285" x="4554538" y="5064125"/>
          <p14:tracePt t="63293" x="4587875" y="5064125"/>
          <p14:tracePt t="63301" x="4630738" y="5064125"/>
          <p14:tracePt t="63309" x="4664075" y="5064125"/>
          <p14:tracePt t="63317" x="4714875" y="5038725"/>
          <p14:tracePt t="63325" x="4749800" y="5038725"/>
          <p14:tracePt t="63333" x="4783138" y="5038725"/>
          <p14:tracePt t="63341" x="4808538" y="5038725"/>
          <p14:tracePt t="63349" x="4833938" y="5038725"/>
          <p14:tracePt t="63357" x="4843463" y="5038725"/>
          <p14:tracePt t="63365" x="4859338" y="5038725"/>
          <p14:tracePt t="63373" x="4876800" y="5048250"/>
          <p14:tracePt t="63381" x="4919663" y="5048250"/>
          <p14:tracePt t="63389" x="4962525" y="5048250"/>
          <p14:tracePt t="63397" x="5003800" y="5056188"/>
          <p14:tracePt t="63405" x="5046663" y="5073650"/>
          <p14:tracePt t="63421" x="5080000" y="5073650"/>
          <p14:tracePt t="63429" x="5089525" y="5081588"/>
          <p14:tracePt t="63437" x="5097463" y="5081588"/>
          <p14:tracePt t="63445" x="5106988" y="5081588"/>
          <p14:tracePt t="67525" x="5157788" y="5081588"/>
          <p14:tracePt t="67533" x="5241925" y="5081588"/>
          <p14:tracePt t="67541" x="5302250" y="5081588"/>
          <p14:tracePt t="67549" x="5353050" y="5081588"/>
          <p14:tracePt t="67557" x="5411788" y="5081588"/>
          <p14:tracePt t="67565" x="5454650" y="5081588"/>
          <p14:tracePt t="67573" x="5530850" y="5081588"/>
          <p14:tracePt t="67581" x="5591175" y="5081588"/>
          <p14:tracePt t="67589" x="5632450" y="5081588"/>
          <p14:tracePt t="67597" x="5692775" y="5081588"/>
          <p14:tracePt t="67605" x="5718175" y="5081588"/>
          <p14:tracePt t="67613" x="5761038" y="5081588"/>
          <p14:tracePt t="67621" x="5802313" y="5081588"/>
          <p14:tracePt t="67629" x="5853113" y="5081588"/>
          <p14:tracePt t="67637" x="5880100" y="5081588"/>
          <p14:tracePt t="67645" x="5905500" y="5081588"/>
          <p14:tracePt t="67653" x="5938838" y="5081588"/>
          <p14:tracePt t="67661" x="5981700" y="5081588"/>
          <p14:tracePt t="67669" x="6007100" y="5081588"/>
          <p14:tracePt t="67677" x="6040438" y="5081588"/>
          <p14:tracePt t="67685" x="6065838" y="5081588"/>
          <p14:tracePt t="67693" x="6091238" y="5081588"/>
          <p14:tracePt t="67709" x="6100763" y="5081588"/>
          <p14:tracePt t="67717" x="6116638" y="5081588"/>
          <p14:tracePt t="67733" x="6126163" y="5081588"/>
          <p14:tracePt t="67741" x="6134100" y="5081588"/>
          <p14:tracePt t="67749" x="6142038" y="5081588"/>
          <p14:tracePt t="67821" x="6151563" y="5081588"/>
          <p14:tracePt t="70485" x="6159500" y="5081588"/>
          <p14:tracePt t="70493" x="6176963" y="5073650"/>
          <p14:tracePt t="70501" x="6194425" y="5073650"/>
          <p14:tracePt t="70509" x="6227763" y="5064125"/>
          <p14:tracePt t="70517" x="6253163" y="5056188"/>
          <p14:tracePt t="70525" x="6303963" y="5056188"/>
          <p14:tracePt t="70533" x="6346825" y="5038725"/>
          <p14:tracePt t="70541" x="6372225" y="5038725"/>
          <p14:tracePt t="70549" x="6405563" y="5030788"/>
          <p14:tracePt t="70557" x="6465888" y="5030788"/>
          <p14:tracePt t="70565" x="6491288" y="5022850"/>
          <p14:tracePt t="70573" x="6524625" y="5022850"/>
          <p14:tracePt t="70581" x="6584950" y="4997450"/>
          <p14:tracePt t="70589" x="6626225" y="4987925"/>
          <p14:tracePt t="70597" x="6719888" y="4962525"/>
          <p14:tracePt t="70605" x="6770688" y="4962525"/>
          <p14:tracePt t="70613" x="6864350" y="4946650"/>
          <p14:tracePt t="70621" x="6950075" y="4929188"/>
          <p14:tracePt t="70629" x="7059613" y="4919663"/>
          <p14:tracePt t="70637" x="7178675" y="4911725"/>
          <p14:tracePt t="70645" x="7281863" y="4886325"/>
          <p14:tracePt t="70653" x="7383463" y="4878388"/>
          <p14:tracePt t="70661" x="7518400" y="4878388"/>
          <p14:tracePt t="70669" x="7637463" y="4860925"/>
          <p14:tracePt t="70677" x="7756525" y="4860925"/>
          <p14:tracePt t="70685" x="7918450" y="4860925"/>
          <p14:tracePt t="70693" x="8037513" y="4860925"/>
          <p14:tracePt t="70701" x="8199438" y="4860925"/>
          <p14:tracePt t="70709" x="8334375" y="4827588"/>
          <p14:tracePt t="70717" x="8453438" y="4818063"/>
          <p14:tracePt t="70725" x="8580438" y="4802188"/>
          <p14:tracePt t="70733" x="8767763" y="4749800"/>
          <p14:tracePt t="70741" x="8955088" y="4741863"/>
          <p14:tracePt t="70749" x="9091613" y="4741863"/>
          <p14:tracePt t="70757" x="9236075" y="4699000"/>
          <p14:tracePt t="70765" x="9380538" y="4691063"/>
          <p14:tracePt t="70773" x="9507538" y="4665663"/>
          <p14:tracePt t="70781" x="9617075" y="4665663"/>
          <p14:tracePt t="70789" x="9736138" y="4630738"/>
          <p14:tracePt t="70797" x="9872663" y="4622800"/>
          <p14:tracePt t="70805" x="9991725" y="4605338"/>
          <p14:tracePt t="70813" x="10101263" y="4572000"/>
          <p14:tracePt t="70821" x="10229850" y="4564063"/>
          <p14:tracePt t="70829" x="10348913" y="4554538"/>
          <p14:tracePt t="70837" x="10475913" y="4513263"/>
          <p14:tracePt t="70845" x="10577513" y="4503738"/>
          <p14:tracePt t="70853" x="10696575" y="4460875"/>
          <p14:tracePt t="70861" x="10756900" y="4435475"/>
          <p14:tracePt t="70869" x="10858500" y="4402138"/>
          <p14:tracePt t="70877" x="10977563" y="4368800"/>
          <p14:tracePt t="70894" x="11122025" y="4325938"/>
          <p14:tracePt t="70901" x="11215688" y="4291013"/>
          <p14:tracePt t="70909" x="11299825" y="4283075"/>
          <p14:tracePt t="70917" x="11376025" y="4249738"/>
          <p14:tracePt t="70925" x="11461750" y="4232275"/>
          <p14:tracePt t="70933" x="11563350" y="4189413"/>
          <p14:tracePt t="70941" x="11657013" y="4181475"/>
          <p14:tracePt t="70949" x="11758613" y="4146550"/>
          <p14:tracePt t="70957" x="11860213" y="4130675"/>
          <p14:tracePt t="70965" x="11961813" y="4105275"/>
          <p14:tracePt t="70973" x="12072938" y="407035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200" b="1" dirty="0"/>
              <a:t>Interface</a:t>
            </a:r>
          </a:p>
        </p:txBody>
      </p:sp>
      <p:sp>
        <p:nvSpPr>
          <p:cNvPr id="169986" name="Rectangle 2"/>
          <p:cNvSpPr>
            <a:spLocks noGrp="1" noChangeArrowheads="1"/>
          </p:cNvSpPr>
          <p:nvPr>
            <p:ph idx="1"/>
          </p:nvPr>
        </p:nvSpPr>
        <p:spPr/>
        <p:txBody>
          <a:bodyPr>
            <a:normAutofit/>
          </a:bodyPr>
          <a:lstStyle/>
          <a:p>
            <a:pPr marL="342900" indent="-342900" algn="just">
              <a:buFont typeface="Arial" panose="020B0604020202020204" pitchFamily="34" charset="0"/>
              <a:buChar char="•"/>
            </a:pPr>
            <a:r>
              <a:rPr lang="pt-BR" sz="2400" dirty="0"/>
              <a:t>É uma coleção de declarações de métodos abstratos (</a:t>
            </a:r>
            <a:r>
              <a:rPr lang="pt-BR" sz="2400" b="1" i="1" dirty="0" err="1"/>
              <a:t>public</a:t>
            </a:r>
            <a:r>
              <a:rPr lang="pt-BR" sz="2400" b="1" i="1" dirty="0"/>
              <a:t> abstract</a:t>
            </a:r>
            <a:r>
              <a:rPr lang="pt-BR" sz="2400" dirty="0"/>
              <a:t>) e constantes (</a:t>
            </a:r>
            <a:r>
              <a:rPr lang="pt-BR" sz="2400" b="1" i="1" dirty="0" err="1"/>
              <a:t>public</a:t>
            </a:r>
            <a:r>
              <a:rPr lang="pt-BR" sz="2400" b="1" i="1" dirty="0"/>
              <a:t> </a:t>
            </a:r>
            <a:r>
              <a:rPr lang="pt-BR" sz="2400" b="1" i="1" dirty="0" err="1"/>
              <a:t>static</a:t>
            </a:r>
            <a:r>
              <a:rPr lang="pt-BR" sz="2400" b="1" i="1" dirty="0"/>
              <a:t> final</a:t>
            </a:r>
            <a:r>
              <a:rPr lang="pt-BR" sz="2400" dirty="0"/>
              <a:t>).</a:t>
            </a:r>
          </a:p>
          <a:p>
            <a:pPr marL="342900" indent="-342900" algn="just">
              <a:buFont typeface="Arial" panose="020B0604020202020204" pitchFamily="34" charset="0"/>
              <a:buChar char="•"/>
            </a:pPr>
            <a:endParaRPr lang="pt-BR" sz="2400" dirty="0"/>
          </a:p>
          <a:p>
            <a:pPr marL="342900" indent="-342900" algn="just">
              <a:buFont typeface="Arial" panose="020B0604020202020204" pitchFamily="34" charset="0"/>
              <a:buChar char="•"/>
            </a:pPr>
            <a:r>
              <a:rPr lang="pt-BR" sz="2400" dirty="0">
                <a:solidFill>
                  <a:srgbClr val="FF0000"/>
                </a:solidFill>
              </a:rPr>
              <a:t>Cuidado, não é uma classe abstrata!</a:t>
            </a:r>
          </a:p>
          <a:p>
            <a:pPr marL="342900" indent="-342900" algn="just">
              <a:buFont typeface="Arial" panose="020B0604020202020204" pitchFamily="34" charset="0"/>
              <a:buChar char="•"/>
            </a:pPr>
            <a:endParaRPr lang="pt-BR" sz="2400" dirty="0"/>
          </a:p>
          <a:p>
            <a:pPr marL="342900" indent="-342900" algn="just">
              <a:buFont typeface="Arial" panose="020B0604020202020204" pitchFamily="34" charset="0"/>
              <a:buChar char="•"/>
            </a:pPr>
            <a:r>
              <a:rPr lang="pt-BR" sz="2400" dirty="0"/>
              <a:t>Assim, uma interface lista um conjunto de métodos que outras classes devem implementar.</a:t>
            </a:r>
          </a:p>
        </p:txBody>
      </p:sp>
      <p:sp>
        <p:nvSpPr>
          <p:cNvPr id="3" name="Espaço Reservado para Número de Slide 2">
            <a:extLst>
              <a:ext uri="{FF2B5EF4-FFF2-40B4-BE49-F238E27FC236}">
                <a16:creationId xmlns:a16="http://schemas.microsoft.com/office/drawing/2014/main" id="{903D80BD-0105-446F-B079-C506288D9808}"/>
              </a:ext>
            </a:extLst>
          </p:cNvPr>
          <p:cNvSpPr>
            <a:spLocks noGrp="1"/>
          </p:cNvSpPr>
          <p:nvPr>
            <p:ph type="sldNum" sz="quarter" idx="12"/>
          </p:nvPr>
        </p:nvSpPr>
        <p:spPr/>
        <p:txBody>
          <a:bodyPr/>
          <a:lstStyle/>
          <a:p>
            <a:fld id="{2C0E5355-9502-466C-B1E0-F98D33750ADA}" type="slidenum">
              <a:rPr lang="pt-BR" smtClean="0"/>
              <a:t>5</a:t>
            </a:fld>
            <a:endParaRPr lang="pt-BR" dirty="0"/>
          </a:p>
        </p:txBody>
      </p:sp>
      <p:pic>
        <p:nvPicPr>
          <p:cNvPr id="4" name="Áudio 3">
            <a:hlinkClick r:id="" action="ppaction://media"/>
            <a:extLst>
              <a:ext uri="{FF2B5EF4-FFF2-40B4-BE49-F238E27FC236}">
                <a16:creationId xmlns:a16="http://schemas.microsoft.com/office/drawing/2014/main" id="{E4A54105-2683-4158-AD7C-B89AED2FC6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03567300"/>
      </p:ext>
    </p:extLst>
  </p:cSld>
  <p:clrMapOvr>
    <a:masterClrMapping/>
  </p:clrMapOvr>
  <mc:AlternateContent xmlns:mc="http://schemas.openxmlformats.org/markup-compatibility/2006" xmlns:p14="http://schemas.microsoft.com/office/powerpoint/2010/main">
    <mc:Choice Requires="p14">
      <p:transition spd="slow" p14:dur="2000" advTm="108441"/>
    </mc:Choice>
    <mc:Fallback xmlns="">
      <p:transition spd="slow" advTm="108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ext uri="{3A86A75C-4F4B-4683-9AE1-C65F6400EC91}">
      <p14:laserTraceLst xmlns:p14="http://schemas.microsoft.com/office/powerpoint/2010/main">
        <p14:tracePtLst>
          <p14:tracePt t="602" x="11920538" y="3348038"/>
          <p14:tracePt t="610" x="11776075" y="3314700"/>
          <p14:tracePt t="618" x="11631613" y="3289300"/>
          <p14:tracePt t="626" x="11520488" y="3289300"/>
          <p14:tracePt t="634" x="11436350" y="3254375"/>
          <p14:tracePt t="642" x="11350625" y="3254375"/>
          <p14:tracePt t="650" x="11291888" y="3246438"/>
          <p14:tracePt t="658" x="11188700" y="3211513"/>
          <p14:tracePt t="666" x="11096625" y="3203575"/>
          <p14:tracePt t="674" x="11002963" y="3195638"/>
          <p14:tracePt t="682" x="10874375" y="3178175"/>
          <p14:tracePt t="690" x="10729913" y="3152775"/>
          <p14:tracePt t="698" x="10612438" y="3135313"/>
          <p14:tracePt t="707" x="10475913" y="3119438"/>
          <p14:tracePt t="714" x="10356850" y="3084513"/>
          <p14:tracePt t="722" x="10169525" y="3033713"/>
          <p14:tracePt t="730" x="10050463" y="3025775"/>
          <p14:tracePt t="739" x="9940925" y="3008313"/>
          <p14:tracePt t="746" x="9812338" y="3000375"/>
          <p14:tracePt t="755" x="9667875" y="2974975"/>
          <p14:tracePt t="762" x="9558338" y="2949575"/>
          <p14:tracePt t="770" x="9439275" y="2940050"/>
          <p14:tracePt t="778" x="9353550" y="2940050"/>
          <p14:tracePt t="786" x="9209088" y="2914650"/>
          <p14:tracePt t="794" x="9117013" y="2906713"/>
          <p14:tracePt t="803" x="9013825" y="2897188"/>
          <p14:tracePt t="810" x="8929688" y="2897188"/>
          <p14:tracePt t="818" x="8853488" y="2881313"/>
          <p14:tracePt t="826" x="8767763" y="2881313"/>
          <p14:tracePt t="834" x="8699500" y="2881313"/>
          <p14:tracePt t="842" x="8615363" y="2881313"/>
          <p14:tracePt t="850" x="8539163" y="2881313"/>
          <p14:tracePt t="858" x="8453438" y="2863850"/>
          <p14:tracePt t="870" x="8394700" y="2855913"/>
          <p14:tracePt t="874" x="8334375" y="2838450"/>
          <p14:tracePt t="882" x="8291513" y="2838450"/>
          <p14:tracePt t="890" x="8250238" y="2838450"/>
          <p14:tracePt t="898" x="8215313" y="2838450"/>
          <p14:tracePt t="906" x="8156575" y="2830513"/>
          <p14:tracePt t="914" x="8070850" y="2813050"/>
          <p14:tracePt t="922" x="8037513" y="2813050"/>
          <p14:tracePt t="931" x="8020050" y="2813050"/>
          <p14:tracePt t="938" x="7986713" y="2813050"/>
          <p14:tracePt t="946" x="7951788" y="2813050"/>
          <p14:tracePt t="954" x="7910513" y="2813050"/>
          <p14:tracePt t="963" x="7875588" y="2813050"/>
          <p14:tracePt t="970" x="7824788" y="2813050"/>
          <p14:tracePt t="978" x="7781925" y="2813050"/>
          <p14:tracePt t="986" x="7723188" y="2813050"/>
          <p14:tracePt t="994" x="7680325" y="2813050"/>
          <p14:tracePt t="1003" x="7646988" y="2813050"/>
          <p14:tracePt t="1010" x="7612063" y="2805113"/>
          <p14:tracePt t="1018" x="7596188" y="2805113"/>
          <p14:tracePt t="1026" x="7570788" y="2805113"/>
          <p14:tracePt t="1034" x="7561263" y="2805113"/>
          <p14:tracePt t="3403" x="7553325" y="2795588"/>
          <p14:tracePt t="4771" x="7545388" y="2795588"/>
          <p14:tracePt t="4795" x="7535863" y="2795588"/>
          <p14:tracePt t="4802" x="7510463" y="2795588"/>
          <p14:tracePt t="4810" x="7467600" y="2795588"/>
          <p14:tracePt t="4819" x="7426325" y="2795588"/>
          <p14:tracePt t="4826" x="7400925" y="2795588"/>
          <p14:tracePt t="4834" x="7366000" y="2787650"/>
          <p14:tracePt t="4842" x="7272338" y="2752725"/>
          <p14:tracePt t="4850" x="7213600" y="2752725"/>
          <p14:tracePt t="4858" x="7127875" y="2736850"/>
          <p14:tracePt t="4866" x="7051675" y="2711450"/>
          <p14:tracePt t="4876" x="6958013" y="2711450"/>
          <p14:tracePt t="4882" x="6838950" y="2711450"/>
          <p14:tracePt t="4890" x="6745288" y="2711450"/>
          <p14:tracePt t="4898" x="6669088" y="2701925"/>
          <p14:tracePt t="4906" x="6610350" y="2693988"/>
          <p14:tracePt t="4914" x="6567488" y="2693988"/>
          <p14:tracePt t="4922" x="6534150" y="2686050"/>
          <p14:tracePt t="4930" x="6516688" y="2686050"/>
          <p14:tracePt t="4938" x="6499225" y="2668588"/>
          <p14:tracePt t="4946" x="6491288" y="2660650"/>
          <p14:tracePt t="4962" x="6473825" y="2660650"/>
          <p14:tracePt t="4970" x="6465888" y="2651125"/>
          <p14:tracePt t="4987" x="6440488" y="2643188"/>
          <p14:tracePt t="4994" x="6415088" y="2633663"/>
          <p14:tracePt t="5002" x="6380163" y="2625725"/>
          <p14:tracePt t="5010" x="6338888" y="2608263"/>
          <p14:tracePt t="5018" x="6278563" y="2600325"/>
          <p14:tracePt t="5026" x="6184900" y="2557463"/>
          <p14:tracePt t="5034" x="6126163" y="2516188"/>
          <p14:tracePt t="5042" x="6032500" y="2473325"/>
          <p14:tracePt t="5050" x="5972175" y="2438400"/>
          <p14:tracePt t="5058" x="5880100" y="2371725"/>
          <p14:tracePt t="5067" x="5802313" y="2328863"/>
          <p14:tracePt t="5074" x="5726113" y="2268538"/>
          <p14:tracePt t="5082" x="5675313" y="2217738"/>
          <p14:tracePt t="5090" x="5641975" y="2184400"/>
          <p14:tracePt t="5098" x="5591175" y="2141538"/>
          <p14:tracePt t="5106" x="5548313" y="2090738"/>
          <p14:tracePt t="5114" x="5513388" y="2047875"/>
          <p14:tracePt t="5122" x="5487988" y="2022475"/>
          <p14:tracePt t="5130" x="5462588" y="1997075"/>
          <p14:tracePt t="5139" x="5437188" y="1989138"/>
          <p14:tracePt t="5146" x="5394325" y="1946275"/>
          <p14:tracePt t="5154" x="5353050" y="1911350"/>
          <p14:tracePt t="5162" x="5318125" y="1878013"/>
          <p14:tracePt t="5170" x="5267325" y="1844675"/>
          <p14:tracePt t="5178" x="5199063" y="1784350"/>
          <p14:tracePt t="5186" x="5122863" y="1741488"/>
          <p14:tracePt t="5195" x="5089525" y="1733550"/>
          <p14:tracePt t="5202" x="5021263" y="1700213"/>
          <p14:tracePt t="5210" x="4995863" y="1682750"/>
          <p14:tracePt t="5218" x="4927600" y="1657350"/>
          <p14:tracePt t="5226" x="4876800" y="1649413"/>
          <p14:tracePt t="5234" x="4818063" y="1639888"/>
          <p14:tracePt t="5242" x="4749800" y="1639888"/>
          <p14:tracePt t="5250" x="4689475" y="1614488"/>
          <p14:tracePt t="5258" x="4595813" y="1606550"/>
          <p14:tracePt t="5266" x="4537075" y="1597025"/>
          <p14:tracePt t="5274" x="4468813" y="1597025"/>
          <p14:tracePt t="5283" x="4392613" y="1589088"/>
          <p14:tracePt t="5290" x="4349750" y="1563688"/>
          <p14:tracePt t="5299" x="4316413" y="1563688"/>
          <p14:tracePt t="5306" x="4281488" y="1563688"/>
          <p14:tracePt t="5314" x="4265613" y="1563688"/>
          <p14:tracePt t="5322" x="4248150" y="1563688"/>
          <p14:tracePt t="5331" x="4222750" y="1563688"/>
          <p14:tracePt t="5347" x="4205288" y="1563688"/>
          <p14:tracePt t="5354" x="4197350" y="1563688"/>
          <p14:tracePt t="5394" x="4179888" y="1563688"/>
          <p14:tracePt t="5411" x="4171950" y="1563688"/>
          <p14:tracePt t="5418" x="4137025" y="1563688"/>
          <p14:tracePt t="5434" x="4111625" y="1563688"/>
          <p14:tracePt t="5442" x="4095750" y="1563688"/>
          <p14:tracePt t="5450" x="4078288" y="1563688"/>
          <p14:tracePt t="5458" x="4052888" y="1571625"/>
          <p14:tracePt t="5467" x="4027488" y="1571625"/>
          <p14:tracePt t="5474" x="4002088" y="1581150"/>
          <p14:tracePt t="5482" x="3976688" y="1581150"/>
          <p14:tracePt t="5490" x="3959225" y="1597025"/>
          <p14:tracePt t="5506" x="3941763" y="1606550"/>
          <p14:tracePt t="5514" x="3925888" y="1606550"/>
          <p14:tracePt t="5522" x="3916363" y="1614488"/>
          <p14:tracePt t="5530" x="3908425" y="1614488"/>
          <p14:tracePt t="5538" x="3900488" y="1614488"/>
          <p14:tracePt t="5547" x="3883025" y="1622425"/>
          <p14:tracePt t="5554" x="3873500" y="1631950"/>
          <p14:tracePt t="5562" x="3857625" y="1649413"/>
          <p14:tracePt t="5570" x="3840163" y="1649413"/>
          <p14:tracePt t="5578" x="3822700" y="1665288"/>
          <p14:tracePt t="5611" x="3814763" y="1665288"/>
          <p14:tracePt t="5627" x="3814763" y="1674813"/>
          <p14:tracePt t="5682" x="3806825" y="1682750"/>
          <p14:tracePt t="5715" x="3806825" y="1690688"/>
          <p14:tracePt t="5730" x="3806825" y="1700213"/>
          <p14:tracePt t="5738" x="3797300" y="1708150"/>
          <p14:tracePt t="5786" x="3789363" y="1725613"/>
          <p14:tracePt t="5802" x="3781425" y="1733550"/>
          <p14:tracePt t="5818" x="3781425" y="1758950"/>
          <p14:tracePt t="5826" x="3771900" y="1758950"/>
          <p14:tracePt t="5834" x="3771900" y="1766888"/>
          <p14:tracePt t="5842" x="3771900" y="1784350"/>
          <p14:tracePt t="5850" x="3771900" y="1793875"/>
          <p14:tracePt t="5858" x="3756025" y="1809750"/>
          <p14:tracePt t="5866" x="3756025" y="1819275"/>
          <p14:tracePt t="5882" x="3756025" y="1827213"/>
          <p14:tracePt t="5883" x="3746500" y="1835150"/>
          <p14:tracePt t="5890" x="3746500" y="1844675"/>
          <p14:tracePt t="5899" x="3746500" y="1852613"/>
          <p14:tracePt t="5914" x="3746500" y="1870075"/>
          <p14:tracePt t="5931" x="3746500" y="1878013"/>
          <p14:tracePt t="5938" x="3756025" y="1895475"/>
          <p14:tracePt t="5946" x="3763963" y="1911350"/>
          <p14:tracePt t="5955" x="3763963" y="1928813"/>
          <p14:tracePt t="5971" x="3789363" y="1954213"/>
          <p14:tracePt t="5978" x="3797300" y="1971675"/>
          <p14:tracePt t="5994" x="3797300" y="1989138"/>
          <p14:tracePt t="6002" x="3806825" y="1989138"/>
          <p14:tracePt t="6010" x="3814763" y="2005013"/>
          <p14:tracePt t="6018" x="3814763" y="2014538"/>
          <p14:tracePt t="6050" x="3822700" y="2014538"/>
          <p14:tracePt t="6066" x="3832225" y="2030413"/>
          <p14:tracePt t="6082" x="3832225" y="2039938"/>
          <p14:tracePt t="6090" x="3840163" y="2047875"/>
          <p14:tracePt t="6099" x="3848100" y="2055813"/>
          <p14:tracePt t="6114" x="3857625" y="2073275"/>
          <p14:tracePt t="6138" x="3865563" y="2073275"/>
          <p14:tracePt t="6154" x="3883025" y="2082800"/>
          <p14:tracePt t="6162" x="3890963" y="2082800"/>
          <p14:tracePt t="6170" x="3916363" y="2090738"/>
          <p14:tracePt t="6203" x="3925888" y="2090738"/>
          <p14:tracePt t="6243" x="3933825" y="2090738"/>
          <p14:tracePt t="6251" x="3933825" y="2073275"/>
          <p14:tracePt t="6258" x="3925888" y="2055813"/>
          <p14:tracePt t="6266" x="3900488" y="2030413"/>
          <p14:tracePt t="6274" x="3865563" y="2014538"/>
          <p14:tracePt t="6282" x="3832225" y="1997075"/>
          <p14:tracePt t="6290" x="3814763" y="1989138"/>
          <p14:tracePt t="6298" x="3781425" y="1979613"/>
          <p14:tracePt t="6306" x="3746500" y="1971675"/>
          <p14:tracePt t="6314" x="3729038" y="1971675"/>
          <p14:tracePt t="6322" x="3695700" y="1954213"/>
          <p14:tracePt t="6330" x="3670300" y="1954213"/>
          <p14:tracePt t="6338" x="3627438" y="1954213"/>
          <p14:tracePt t="6346" x="3586163" y="1946275"/>
          <p14:tracePt t="6354" x="3543300" y="1946275"/>
          <p14:tracePt t="6362" x="3467100" y="1928813"/>
          <p14:tracePt t="6370" x="3424238" y="1928813"/>
          <p14:tracePt t="6378" x="3348038" y="1903413"/>
          <p14:tracePt t="6386" x="3297238" y="1895475"/>
          <p14:tracePt t="6394" x="3186113" y="1885950"/>
          <p14:tracePt t="6402" x="3067050" y="1852613"/>
          <p14:tracePt t="6410" x="2973388" y="1852613"/>
          <p14:tracePt t="6418" x="2854325" y="1835150"/>
          <p14:tracePt t="6426" x="2752725" y="1827213"/>
          <p14:tracePt t="6435" x="2625725" y="1793875"/>
          <p14:tracePt t="6442" x="2514600" y="1793875"/>
          <p14:tracePt t="6450" x="2438400" y="1793875"/>
          <p14:tracePt t="6458" x="2344738" y="1793875"/>
          <p14:tracePt t="6466" x="2286000" y="1793875"/>
          <p14:tracePt t="6474" x="2243138" y="1793875"/>
          <p14:tracePt t="6482" x="2208213" y="1793875"/>
          <p14:tracePt t="6490" x="2174875" y="1793875"/>
          <p14:tracePt t="6498" x="2157413" y="1793875"/>
          <p14:tracePt t="6506" x="2132013" y="1793875"/>
          <p14:tracePt t="6514" x="2106613" y="1793875"/>
          <p14:tracePt t="6522" x="2098675" y="1793875"/>
          <p14:tracePt t="6530" x="2081213" y="1793875"/>
          <p14:tracePt t="6538" x="2055813" y="1801813"/>
          <p14:tracePt t="6554" x="2047875" y="1809750"/>
          <p14:tracePt t="6562" x="2030413" y="1819275"/>
          <p14:tracePt t="6570" x="2012950" y="1827213"/>
          <p14:tracePt t="6578" x="2005013" y="1827213"/>
          <p14:tracePt t="6586" x="1997075" y="1827213"/>
          <p14:tracePt t="6594" x="1987550" y="1835150"/>
          <p14:tracePt t="6650" x="1979613" y="1844675"/>
          <p14:tracePt t="6683" x="1979613" y="1852613"/>
          <p14:tracePt t="6698" x="1979613" y="1870075"/>
          <p14:tracePt t="6715" x="1987550" y="1870075"/>
          <p14:tracePt t="6730" x="2005013" y="1878013"/>
          <p14:tracePt t="6739" x="2005013" y="1885950"/>
          <p14:tracePt t="6746" x="2022475" y="1885950"/>
          <p14:tracePt t="6754" x="2030413" y="1895475"/>
          <p14:tracePt t="6762" x="2055813" y="1895475"/>
          <p14:tracePt t="6778" x="2081213" y="1895475"/>
          <p14:tracePt t="6787" x="2106613" y="1903413"/>
          <p14:tracePt t="6794" x="2124075" y="1903413"/>
          <p14:tracePt t="6803" x="2157413" y="1903413"/>
          <p14:tracePt t="6810" x="2182813" y="1903413"/>
          <p14:tracePt t="6819" x="2192338" y="1903413"/>
          <p14:tracePt t="6826" x="2208213" y="1903413"/>
          <p14:tracePt t="6842" x="2235200" y="1903413"/>
          <p14:tracePt t="6850" x="2243138" y="1903413"/>
          <p14:tracePt t="6858" x="2260600" y="1903413"/>
          <p14:tracePt t="6866" x="2286000" y="1903413"/>
          <p14:tracePt t="6887" x="2352675" y="1903413"/>
          <p14:tracePt t="6890" x="2387600" y="1903413"/>
          <p14:tracePt t="6898" x="2420938" y="1903413"/>
          <p14:tracePt t="6906" x="2463800" y="1903413"/>
          <p14:tracePt t="6914" x="2506663" y="1903413"/>
          <p14:tracePt t="6922" x="2565400" y="1903413"/>
          <p14:tracePt t="6931" x="2625725" y="1928813"/>
          <p14:tracePt t="6938" x="2668588" y="1928813"/>
          <p14:tracePt t="6946" x="2709863" y="1928813"/>
          <p14:tracePt t="6955" x="2752725" y="1928813"/>
          <p14:tracePt t="6962" x="2803525" y="1928813"/>
          <p14:tracePt t="6970" x="2811463" y="1928813"/>
          <p14:tracePt t="6978" x="2838450" y="1928813"/>
          <p14:tracePt t="6986" x="2879725" y="1928813"/>
          <p14:tracePt t="6994" x="2914650" y="1928813"/>
          <p14:tracePt t="7002" x="2940050" y="1928813"/>
          <p14:tracePt t="7010" x="2982913" y="1928813"/>
          <p14:tracePt t="7018" x="3016250" y="1938338"/>
          <p14:tracePt t="7026" x="3059113" y="1938338"/>
          <p14:tracePt t="7034" x="3117850" y="1946275"/>
          <p14:tracePt t="7042" x="3178175" y="1954213"/>
          <p14:tracePt t="7050" x="3228975" y="1971675"/>
          <p14:tracePt t="7058" x="3297238" y="1971675"/>
          <p14:tracePt t="7066" x="3355975" y="1989138"/>
          <p14:tracePt t="7074" x="3414713" y="1997075"/>
          <p14:tracePt t="7082" x="3441700" y="1997075"/>
          <p14:tracePt t="7090" x="3475038" y="1997075"/>
          <p14:tracePt t="7098" x="3508375" y="1997075"/>
          <p14:tracePt t="7106" x="3517900" y="2005013"/>
          <p14:tracePt t="7114" x="3551238" y="2005013"/>
          <p14:tracePt t="7122" x="3594100" y="2005013"/>
          <p14:tracePt t="7130" x="3636963" y="2005013"/>
          <p14:tracePt t="7138" x="3662363" y="2005013"/>
          <p14:tracePt t="7146" x="3687763" y="2005013"/>
          <p14:tracePt t="7155" x="3729038" y="2005013"/>
          <p14:tracePt t="7162" x="3756025" y="2005013"/>
          <p14:tracePt t="7170" x="3781425" y="2014538"/>
          <p14:tracePt t="7178" x="3797300" y="2014538"/>
          <p14:tracePt t="7194" x="3822700" y="2022475"/>
          <p14:tracePt t="7202" x="3832225" y="2022475"/>
          <p14:tracePt t="7210" x="3857625" y="2030413"/>
          <p14:tracePt t="7218" x="3865563" y="2030413"/>
          <p14:tracePt t="7226" x="3883025" y="2039938"/>
          <p14:tracePt t="7234" x="3900488" y="2039938"/>
          <p14:tracePt t="7242" x="3916363" y="2055813"/>
          <p14:tracePt t="7250" x="3933825" y="2055813"/>
          <p14:tracePt t="7258" x="3941763" y="2055813"/>
          <p14:tracePt t="7266" x="3951288" y="2055813"/>
          <p14:tracePt t="7274" x="3967163" y="2065338"/>
          <p14:tracePt t="7282" x="3976688" y="2065338"/>
          <p14:tracePt t="7290" x="3992563" y="2065338"/>
          <p14:tracePt t="7298" x="4002088" y="2065338"/>
          <p14:tracePt t="7306" x="4017963" y="2065338"/>
          <p14:tracePt t="7314" x="4027488" y="2065338"/>
          <p14:tracePt t="7322" x="4035425" y="2065338"/>
          <p14:tracePt t="7330" x="4052888" y="2065338"/>
          <p14:tracePt t="7338" x="4060825" y="2065338"/>
          <p14:tracePt t="7354" x="4070350" y="2065338"/>
          <p14:tracePt t="7362" x="4086225" y="2065338"/>
          <p14:tracePt t="7370" x="4095750" y="2065338"/>
          <p14:tracePt t="7378" x="4121150" y="2065338"/>
          <p14:tracePt t="7386" x="4129088" y="2065338"/>
          <p14:tracePt t="7394" x="4154488" y="2065338"/>
          <p14:tracePt t="7402" x="4179888" y="2065338"/>
          <p14:tracePt t="7410" x="4222750" y="2065338"/>
          <p14:tracePt t="7418" x="4248150" y="2065338"/>
          <p14:tracePt t="7426" x="4281488" y="2065338"/>
          <p14:tracePt t="7434" x="4324350" y="2055813"/>
          <p14:tracePt t="7442" x="4359275" y="2047875"/>
          <p14:tracePt t="7450" x="4384675" y="2047875"/>
          <p14:tracePt t="7458" x="4418013" y="2047875"/>
          <p14:tracePt t="7466" x="4435475" y="2047875"/>
          <p14:tracePt t="7474" x="4451350" y="2047875"/>
          <p14:tracePt t="7482" x="4476750" y="2047875"/>
          <p14:tracePt t="7498" x="4511675" y="2047875"/>
          <p14:tracePt t="7507" x="4537075" y="2047875"/>
          <p14:tracePt t="7514" x="4562475" y="2047875"/>
          <p14:tracePt t="7522" x="4605338" y="2047875"/>
          <p14:tracePt t="7530" x="4638675" y="2047875"/>
          <p14:tracePt t="7538" x="4681538" y="2047875"/>
          <p14:tracePt t="7546" x="4706938" y="2047875"/>
          <p14:tracePt t="7554" x="4732338" y="2047875"/>
          <p14:tracePt t="7562" x="4765675" y="2047875"/>
          <p14:tracePt t="7570" x="4800600" y="2047875"/>
          <p14:tracePt t="7578" x="4826000" y="2047875"/>
          <p14:tracePt t="7586" x="4843463" y="2047875"/>
          <p14:tracePt t="7594" x="4868863" y="2047875"/>
          <p14:tracePt t="7602" x="4876800" y="2047875"/>
          <p14:tracePt t="7610" x="4919663" y="2047875"/>
          <p14:tracePt t="7618" x="4945063" y="2047875"/>
          <p14:tracePt t="7626" x="4970463" y="2047875"/>
          <p14:tracePt t="7634" x="4995863" y="2047875"/>
          <p14:tracePt t="7642" x="5021263" y="2047875"/>
          <p14:tracePt t="7650" x="5046663" y="2047875"/>
          <p14:tracePt t="7658" x="5072063" y="2047875"/>
          <p14:tracePt t="7666" x="5097463" y="2047875"/>
          <p14:tracePt t="7674" x="5114925" y="2047875"/>
          <p14:tracePt t="7682" x="5132388" y="2047875"/>
          <p14:tracePt t="7690" x="5148263" y="2047875"/>
          <p14:tracePt t="7698" x="5173663" y="2047875"/>
          <p14:tracePt t="7706" x="5183188" y="2047875"/>
          <p14:tracePt t="7723" x="5199063" y="2039938"/>
          <p14:tracePt t="7730" x="5208588" y="2039938"/>
          <p14:tracePt t="8019" x="5216525" y="2039938"/>
          <p14:tracePt t="8034" x="5224463" y="2039938"/>
          <p14:tracePt t="8042" x="5233988" y="2039938"/>
          <p14:tracePt t="8051" x="5249863" y="2039938"/>
          <p14:tracePt t="8058" x="5284788" y="2039938"/>
          <p14:tracePt t="8066" x="5292725" y="2039938"/>
          <p14:tracePt t="8074" x="5327650" y="2039938"/>
          <p14:tracePt t="8082" x="5360988" y="2039938"/>
          <p14:tracePt t="8090" x="5386388" y="2039938"/>
          <p14:tracePt t="8098" x="5454650" y="2039938"/>
          <p14:tracePt t="8106" x="5513388" y="2055813"/>
          <p14:tracePt t="8114" x="5548313" y="2065338"/>
          <p14:tracePt t="8123" x="5591175" y="2065338"/>
          <p14:tracePt t="8130" x="5624513" y="2073275"/>
          <p14:tracePt t="8138" x="5667375" y="2073275"/>
          <p14:tracePt t="8146" x="5718175" y="2090738"/>
          <p14:tracePt t="8154" x="5735638" y="2098675"/>
          <p14:tracePt t="8162" x="5751513" y="2108200"/>
          <p14:tracePt t="8170" x="5768975" y="2116138"/>
          <p14:tracePt t="8178" x="5786438" y="2116138"/>
          <p14:tracePt t="8186" x="5794375" y="2116138"/>
          <p14:tracePt t="8194" x="5802313" y="2124075"/>
          <p14:tracePt t="8202" x="5819775" y="2124075"/>
          <p14:tracePt t="8210" x="5819775" y="2133600"/>
          <p14:tracePt t="8218" x="5827713" y="2133600"/>
          <p14:tracePt t="8226" x="5845175" y="2133600"/>
          <p14:tracePt t="8234" x="5895975" y="2141538"/>
          <p14:tracePt t="8242" x="5938838" y="2149475"/>
          <p14:tracePt t="8250" x="5997575" y="2184400"/>
          <p14:tracePt t="8258" x="6015038" y="2184400"/>
          <p14:tracePt t="8266" x="6049963" y="2192338"/>
          <p14:tracePt t="8274" x="6083300" y="2200275"/>
          <p14:tracePt t="8282" x="6091238" y="2200275"/>
          <p14:tracePt t="8290" x="6116638" y="2209800"/>
          <p14:tracePt t="8298" x="6159500" y="2209800"/>
          <p14:tracePt t="8306" x="6176963" y="2209800"/>
          <p14:tracePt t="8314" x="6194425" y="2227263"/>
          <p14:tracePt t="8322" x="6210300" y="2227263"/>
          <p14:tracePt t="8330" x="6245225" y="2227263"/>
          <p14:tracePt t="8338" x="6261100" y="2227263"/>
          <p14:tracePt t="8346" x="6286500" y="2227263"/>
          <p14:tracePt t="8354" x="6321425" y="2227263"/>
          <p14:tracePt t="8362" x="6364288" y="2227263"/>
          <p14:tracePt t="8370" x="6397625" y="2227263"/>
          <p14:tracePt t="8378" x="6440488" y="2227263"/>
          <p14:tracePt t="8386" x="6465888" y="2227263"/>
          <p14:tracePt t="8394" x="6508750" y="2227263"/>
          <p14:tracePt t="8402" x="6550025" y="2227263"/>
          <p14:tracePt t="8410" x="6575425" y="2227263"/>
          <p14:tracePt t="8418" x="6592888" y="2235200"/>
          <p14:tracePt t="8426" x="6600825" y="2235200"/>
          <p14:tracePt t="8434" x="6610350" y="2235200"/>
          <p14:tracePt t="8442" x="6626225" y="2235200"/>
          <p14:tracePt t="8450" x="6635750" y="2235200"/>
          <p14:tracePt t="8458" x="6669088" y="2235200"/>
          <p14:tracePt t="8466" x="6711950" y="2235200"/>
          <p14:tracePt t="8474" x="6770688" y="2235200"/>
          <p14:tracePt t="8482" x="6797675" y="2235200"/>
          <p14:tracePt t="8490" x="6813550" y="2235200"/>
          <p14:tracePt t="8498" x="6831013" y="2235200"/>
          <p14:tracePt t="8514" x="6848475" y="2235200"/>
          <p14:tracePt t="8554" x="6856413" y="2235200"/>
          <p14:tracePt t="8562" x="6864350" y="2235200"/>
          <p14:tracePt t="8586" x="6873875" y="2227263"/>
          <p14:tracePt t="8634" x="6881813" y="2217738"/>
          <p14:tracePt t="8650" x="6889750" y="2217738"/>
          <p14:tracePt t="8707" x="6899275" y="2217738"/>
          <p14:tracePt t="8786" x="6907213" y="2217738"/>
          <p14:tracePt t="8794" x="6915150" y="2227263"/>
          <p14:tracePt t="8802" x="6932613" y="2243138"/>
          <p14:tracePt t="8818" x="6932613" y="2260600"/>
          <p14:tracePt t="8850" x="6932613" y="2268538"/>
          <p14:tracePt t="9155" x="6932613" y="2278063"/>
          <p14:tracePt t="9170" x="6932613" y="2286000"/>
          <p14:tracePt t="9178" x="6924675" y="2293938"/>
          <p14:tracePt t="9202" x="6924675" y="2303463"/>
          <p14:tracePt t="25474" x="6924675" y="2311400"/>
          <p14:tracePt t="25482" x="6942138" y="2311400"/>
          <p14:tracePt t="25530" x="6950075" y="2311400"/>
          <p14:tracePt t="25554" x="6958013" y="2311400"/>
          <p14:tracePt t="27994" x="6975475" y="2303463"/>
          <p14:tracePt t="28002" x="7000875" y="2293938"/>
          <p14:tracePt t="28010" x="7008813" y="2286000"/>
          <p14:tracePt t="28018" x="7018338" y="2286000"/>
          <p14:tracePt t="28026" x="7026275" y="2286000"/>
          <p14:tracePt t="28034" x="7043738" y="2286000"/>
          <p14:tracePt t="28050" x="7085013" y="2268538"/>
          <p14:tracePt t="28058" x="7127875" y="2268538"/>
          <p14:tracePt t="28066" x="7188200" y="2268538"/>
          <p14:tracePt t="28074" x="7272338" y="2268538"/>
          <p14:tracePt t="28082" x="7340600" y="2268538"/>
          <p14:tracePt t="28090" x="7434263" y="2268538"/>
          <p14:tracePt t="28098" x="7545388" y="2278063"/>
          <p14:tracePt t="28106" x="7688263" y="2303463"/>
          <p14:tracePt t="28114" x="7816850" y="2328863"/>
          <p14:tracePt t="28122" x="7977188" y="2354263"/>
          <p14:tracePt t="28130" x="8121650" y="2387600"/>
          <p14:tracePt t="28138" x="8232775" y="2387600"/>
          <p14:tracePt t="28146" x="8343900" y="2413000"/>
          <p14:tracePt t="28154" x="8428038" y="2413000"/>
          <p14:tracePt t="28162" x="8529638" y="2430463"/>
          <p14:tracePt t="28170" x="8632825" y="2430463"/>
          <p14:tracePt t="28178" x="8742363" y="2447925"/>
          <p14:tracePt t="28186" x="8818563" y="2447925"/>
          <p14:tracePt t="28194" x="8904288" y="2447925"/>
          <p14:tracePt t="28202" x="8963025" y="2447925"/>
          <p14:tracePt t="28210" x="9005888" y="2447925"/>
          <p14:tracePt t="28218" x="9048750" y="2447925"/>
          <p14:tracePt t="28226" x="9099550" y="2438400"/>
          <p14:tracePt t="28234" x="9150350" y="2438400"/>
          <p14:tracePt t="28242" x="9209088" y="2422525"/>
          <p14:tracePt t="28250" x="9236075" y="2422525"/>
          <p14:tracePt t="28258" x="9269413" y="2413000"/>
          <p14:tracePt t="28266" x="9320213" y="2397125"/>
          <p14:tracePt t="28274" x="9345613" y="2387600"/>
          <p14:tracePt t="28282" x="9371013" y="2379663"/>
          <p14:tracePt t="28290" x="9396413" y="2379663"/>
          <p14:tracePt t="28298" x="9413875" y="2371725"/>
          <p14:tracePt t="28306" x="9439275" y="2371725"/>
          <p14:tracePt t="28314" x="9490075" y="2354263"/>
          <p14:tracePt t="28338" x="9515475" y="2354263"/>
          <p14:tracePt t="28346" x="9523413" y="2354263"/>
          <p14:tracePt t="28354" x="9540875" y="2354263"/>
          <p14:tracePt t="28362" x="9558338" y="2344738"/>
          <p14:tracePt t="28370" x="9583738" y="2344738"/>
          <p14:tracePt t="28378" x="9626600" y="2344738"/>
          <p14:tracePt t="28386" x="9677400" y="2344738"/>
          <p14:tracePt t="28394" x="9685338" y="2344738"/>
          <p14:tracePt t="28402" x="9728200" y="2344738"/>
          <p14:tracePt t="28410" x="9771063" y="2344738"/>
          <p14:tracePt t="28418" x="9804400" y="2344738"/>
          <p14:tracePt t="28426" x="9839325" y="2344738"/>
          <p14:tracePt t="28434" x="9872663" y="2344738"/>
          <p14:tracePt t="28442" x="9915525" y="2344738"/>
          <p14:tracePt t="28450" x="9931400" y="2344738"/>
          <p14:tracePt t="28458" x="9966325" y="2344738"/>
          <p14:tracePt t="28466" x="10009188" y="2344738"/>
          <p14:tracePt t="28474" x="10042525" y="2344738"/>
          <p14:tracePt t="28482" x="10067925" y="2344738"/>
          <p14:tracePt t="28490" x="10101263" y="2344738"/>
          <p14:tracePt t="28498" x="10126663" y="2344738"/>
          <p14:tracePt t="28506" x="10153650" y="2336800"/>
          <p14:tracePt t="28514" x="10161588" y="2336800"/>
          <p14:tracePt t="28522" x="10194925" y="2319338"/>
          <p14:tracePt t="28530" x="10237788" y="2319338"/>
          <p14:tracePt t="28538" x="10280650" y="2319338"/>
          <p14:tracePt t="28546" x="10339388" y="2319338"/>
          <p14:tracePt t="28554" x="10399713" y="2319338"/>
          <p14:tracePt t="28562" x="10442575" y="2319338"/>
          <p14:tracePt t="28570" x="10483850" y="2319338"/>
          <p14:tracePt t="28578" x="10534650" y="2311400"/>
          <p14:tracePt t="28586" x="10560050" y="2311400"/>
          <p14:tracePt t="28594" x="10612438" y="2303463"/>
          <p14:tracePt t="28602" x="10653713" y="2293938"/>
          <p14:tracePt t="28610" x="10663238" y="2293938"/>
          <p14:tracePt t="28618" x="10688638" y="2278063"/>
          <p14:tracePt t="28626" x="10721975" y="2268538"/>
          <p14:tracePt t="28634" x="10739438" y="2268538"/>
          <p14:tracePt t="28642" x="10756900" y="2268538"/>
          <p14:tracePt t="28658" x="10772775" y="2260600"/>
          <p14:tracePt t="28666" x="10798175" y="2252663"/>
          <p14:tracePt t="28674" x="10815638" y="2243138"/>
          <p14:tracePt t="28682" x="10823575" y="2227263"/>
          <p14:tracePt t="28690" x="10841038" y="2227263"/>
          <p14:tracePt t="28698" x="10883900" y="2217738"/>
          <p14:tracePt t="28706" x="10917238" y="2200275"/>
          <p14:tracePt t="28714" x="10934700" y="2192338"/>
          <p14:tracePt t="28722" x="10968038" y="2174875"/>
          <p14:tracePt t="28730" x="11002963" y="2141538"/>
          <p14:tracePt t="28738" x="11010900" y="2141538"/>
          <p14:tracePt t="28746" x="11036300" y="2116138"/>
          <p14:tracePt t="28754" x="11044238" y="2108200"/>
          <p14:tracePt t="28762" x="11053763" y="2108200"/>
          <p14:tracePt t="28770" x="11071225" y="2073275"/>
          <p14:tracePt t="28778" x="11079163" y="2055813"/>
          <p14:tracePt t="28786" x="11087100" y="2047875"/>
          <p14:tracePt t="28794" x="11087100" y="2039938"/>
          <p14:tracePt t="28802" x="11087100" y="2030413"/>
          <p14:tracePt t="28810" x="11096625" y="2014538"/>
          <p14:tracePt t="28818" x="11096625" y="2005013"/>
          <p14:tracePt t="28826" x="11096625" y="1989138"/>
          <p14:tracePt t="28834" x="11096625" y="1979613"/>
          <p14:tracePt t="28842" x="11096625" y="1963738"/>
          <p14:tracePt t="28850" x="11096625" y="1946275"/>
          <p14:tracePt t="28858" x="11096625" y="1938338"/>
          <p14:tracePt t="28866" x="11096625" y="1928813"/>
          <p14:tracePt t="28874" x="11096625" y="1920875"/>
          <p14:tracePt t="28896" x="11096625" y="1903413"/>
          <p14:tracePt t="28906" x="11079163" y="1878013"/>
          <p14:tracePt t="28930" x="11071225" y="1844675"/>
          <p14:tracePt t="28938" x="11061700" y="1835150"/>
          <p14:tracePt t="28946" x="11044238" y="1827213"/>
          <p14:tracePt t="28954" x="11018838" y="1809750"/>
          <p14:tracePt t="28962" x="10993438" y="1793875"/>
          <p14:tracePt t="28970" x="10968038" y="1793875"/>
          <p14:tracePt t="28978" x="10942638" y="1793875"/>
          <p14:tracePt t="28986" x="10926763" y="1784350"/>
          <p14:tracePt t="28994" x="10891838" y="1784350"/>
          <p14:tracePt t="29002" x="10883900" y="1784350"/>
          <p14:tracePt t="29010" x="10848975" y="1784350"/>
          <p14:tracePt t="29018" x="10823575" y="1784350"/>
          <p14:tracePt t="29026" x="10815638" y="1784350"/>
          <p14:tracePt t="29034" x="10790238" y="1784350"/>
          <p14:tracePt t="29042" x="10782300" y="1784350"/>
          <p14:tracePt t="29050" x="10772775" y="1784350"/>
          <p14:tracePt t="29058" x="10729913" y="1784350"/>
          <p14:tracePt t="29066" x="10714038" y="1784350"/>
          <p14:tracePt t="29074" x="10679113" y="1801813"/>
          <p14:tracePt t="29082" x="10637838" y="1819275"/>
          <p14:tracePt t="29090" x="10602913" y="1827213"/>
          <p14:tracePt t="29098" x="10552113" y="1860550"/>
          <p14:tracePt t="29106" x="10501313" y="1878013"/>
          <p14:tracePt t="29114" x="10467975" y="1895475"/>
          <p14:tracePt t="29122" x="10450513" y="1911350"/>
          <p14:tracePt t="29130" x="10415588" y="1938338"/>
          <p14:tracePt t="29138" x="10407650" y="1946275"/>
          <p14:tracePt t="29146" x="10382250" y="1979613"/>
          <p14:tracePt t="29154" x="10364788" y="1989138"/>
          <p14:tracePt t="29162" x="10348913" y="2005013"/>
          <p14:tracePt t="29170" x="10339388" y="2030413"/>
          <p14:tracePt t="29178" x="10331450" y="2055813"/>
          <p14:tracePt t="29186" x="10306050" y="2090738"/>
          <p14:tracePt t="29194" x="10298113" y="2108200"/>
          <p14:tracePt t="29202" x="10298113" y="2124075"/>
          <p14:tracePt t="29210" x="10298113" y="2141538"/>
          <p14:tracePt t="29218" x="10298113" y="2159000"/>
          <p14:tracePt t="29226" x="10298113" y="2174875"/>
          <p14:tracePt t="29234" x="10271125" y="2217738"/>
          <p14:tracePt t="29242" x="10271125" y="2243138"/>
          <p14:tracePt t="29250" x="10271125" y="2268538"/>
          <p14:tracePt t="29258" x="10271125" y="2293938"/>
          <p14:tracePt t="29266" x="10306050" y="2354263"/>
          <p14:tracePt t="29274" x="10339388" y="2397125"/>
          <p14:tracePt t="29282" x="10382250" y="2422525"/>
          <p14:tracePt t="29290" x="10433050" y="2447925"/>
          <p14:tracePt t="29298" x="10493375" y="2489200"/>
          <p14:tracePt t="29306" x="10552113" y="2516188"/>
          <p14:tracePt t="29314" x="10620375" y="2557463"/>
          <p14:tracePt t="29322" x="10679113" y="2592388"/>
          <p14:tracePt t="29330" x="10729913" y="2608263"/>
          <p14:tracePt t="29338" x="10772775" y="2617788"/>
          <p14:tracePt t="29346" x="10815638" y="2643188"/>
          <p14:tracePt t="29354" x="10841038" y="2643188"/>
          <p14:tracePt t="29362" x="10891838" y="2651125"/>
          <p14:tracePt t="29370" x="10909300" y="2651125"/>
          <p14:tracePt t="29378" x="10952163" y="2651125"/>
          <p14:tracePt t="29386" x="10993438" y="2651125"/>
          <p14:tracePt t="29394" x="11028363" y="2651125"/>
          <p14:tracePt t="29402" x="11053763" y="2651125"/>
          <p14:tracePt t="29410" x="11061700" y="2651125"/>
          <p14:tracePt t="29418" x="11087100" y="2643188"/>
          <p14:tracePt t="29426" x="11129963" y="2625725"/>
          <p14:tracePt t="29434" x="11137900" y="2617788"/>
          <p14:tracePt t="29442" x="11172825" y="2592388"/>
          <p14:tracePt t="29450" x="11198225" y="2566988"/>
          <p14:tracePt t="29458" x="11206163" y="2549525"/>
          <p14:tracePt t="29466" x="11223625" y="2516188"/>
          <p14:tracePt t="29474" x="11249025" y="2481263"/>
          <p14:tracePt t="29482" x="11266488" y="2422525"/>
          <p14:tracePt t="29490" x="11274425" y="2387600"/>
          <p14:tracePt t="29498" x="11282363" y="2336800"/>
          <p14:tracePt t="29506" x="11325225" y="2278063"/>
          <p14:tracePt t="29514" x="11333163" y="2227263"/>
          <p14:tracePt t="29522" x="11342688" y="2200275"/>
          <p14:tracePt t="29530" x="11360150" y="2159000"/>
          <p14:tracePt t="29538" x="11360150" y="2116138"/>
          <p14:tracePt t="29546" x="11368088" y="2098675"/>
          <p14:tracePt t="29554" x="11368088" y="2065338"/>
          <p14:tracePt t="29562" x="11368088" y="2022475"/>
          <p14:tracePt t="29570" x="11368088" y="1989138"/>
          <p14:tracePt t="29578" x="11368088" y="1938338"/>
          <p14:tracePt t="29586" x="11368088" y="1885950"/>
          <p14:tracePt t="29594" x="11350625" y="1852613"/>
          <p14:tracePt t="29602" x="11342688" y="1819275"/>
          <p14:tracePt t="29610" x="11307763" y="1784350"/>
          <p14:tracePt t="29618" x="11291888" y="1751013"/>
          <p14:tracePt t="29626" x="11266488" y="1725613"/>
          <p14:tracePt t="29634" x="11241088" y="1700213"/>
          <p14:tracePt t="29642" x="11215688" y="1674813"/>
          <p14:tracePt t="29650" x="11163300" y="1631950"/>
          <p14:tracePt t="29658" x="11129963" y="1606550"/>
          <p14:tracePt t="29666" x="11087100" y="1581150"/>
          <p14:tracePt t="29674" x="11053763" y="1571625"/>
          <p14:tracePt t="29682" x="11018838" y="1538288"/>
          <p14:tracePt t="29690" x="10977563" y="1530350"/>
          <p14:tracePt t="29698" x="10952163" y="1520825"/>
          <p14:tracePt t="29706" x="10891838" y="1495425"/>
          <p14:tracePt t="29714" x="10874375" y="1495425"/>
          <p14:tracePt t="29722" x="10841038" y="1495425"/>
          <p14:tracePt t="29730" x="10807700" y="1487488"/>
          <p14:tracePt t="29738" x="10747375" y="1487488"/>
          <p14:tracePt t="29746" x="10704513" y="1477963"/>
          <p14:tracePt t="29754" x="10653713" y="1470025"/>
          <p14:tracePt t="29762" x="10612438" y="1470025"/>
          <p14:tracePt t="29770" x="10569575" y="1470025"/>
          <p14:tracePt t="29778" x="10534650" y="1470025"/>
          <p14:tracePt t="29786" x="10493375" y="1470025"/>
          <p14:tracePt t="29794" x="10442575" y="1470025"/>
          <p14:tracePt t="29802" x="10425113" y="1470025"/>
          <p14:tracePt t="29810" x="10390188" y="1470025"/>
          <p14:tracePt t="29818" x="10364788" y="1487488"/>
          <p14:tracePt t="29826" x="10348913" y="1495425"/>
          <p14:tracePt t="29834" x="10298113" y="1512888"/>
          <p14:tracePt t="29842" x="10288588" y="1530350"/>
          <p14:tracePt t="29850" x="10237788" y="1546225"/>
          <p14:tracePt t="29858" x="10204450" y="1571625"/>
          <p14:tracePt t="29866" x="10169525" y="1597025"/>
          <p14:tracePt t="29885" x="10126663" y="1639888"/>
          <p14:tracePt t="29890" x="10093325" y="1674813"/>
          <p14:tracePt t="29898" x="10050463" y="1716088"/>
          <p14:tracePt t="29906" x="10034588" y="1751013"/>
          <p14:tracePt t="29914" x="10009188" y="1776413"/>
          <p14:tracePt t="29922" x="9999663" y="1784350"/>
          <p14:tracePt t="29930" x="9983788" y="1819275"/>
          <p14:tracePt t="29938" x="9966325" y="1844675"/>
          <p14:tracePt t="29946" x="9966325" y="1870075"/>
          <p14:tracePt t="29954" x="9966325" y="1885950"/>
          <p14:tracePt t="29962" x="9966325" y="1903413"/>
          <p14:tracePt t="29970" x="9966325" y="1911350"/>
          <p14:tracePt t="29978" x="9966325" y="1938338"/>
          <p14:tracePt t="29986" x="9966325" y="1954213"/>
          <p14:tracePt t="29994" x="9966325" y="1971675"/>
          <p14:tracePt t="30002" x="9974263" y="1989138"/>
          <p14:tracePt t="30010" x="9974263" y="2014538"/>
          <p14:tracePt t="30018" x="9999663" y="2047875"/>
          <p14:tracePt t="30026" x="10025063" y="2098675"/>
          <p14:tracePt t="30034" x="10025063" y="2116138"/>
          <p14:tracePt t="30042" x="10059988" y="2149475"/>
          <p14:tracePt t="30058" x="10067925" y="2166938"/>
          <p14:tracePt t="30066" x="10085388" y="2192338"/>
          <p14:tracePt t="30074" x="10093325" y="2200275"/>
          <p14:tracePt t="30082" x="10110788" y="2227263"/>
          <p14:tracePt t="30090" x="10110788" y="2235200"/>
          <p14:tracePt t="30098" x="10118725" y="2252663"/>
          <p14:tracePt t="30106" x="10126663" y="2252663"/>
          <p14:tracePt t="30114" x="10136188" y="2268538"/>
          <p14:tracePt t="30122" x="10144125" y="2286000"/>
          <p14:tracePt t="30138" x="10144125" y="2293938"/>
          <p14:tracePt t="30146" x="10144125" y="2303463"/>
          <p14:tracePt t="30170" x="10144125" y="2311400"/>
          <p14:tracePt t="30202" x="10144125" y="2319338"/>
          <p14:tracePt t="30218" x="10144125" y="2328863"/>
          <p14:tracePt t="30226" x="10144125" y="2336800"/>
          <p14:tracePt t="30234" x="10118725" y="2344738"/>
          <p14:tracePt t="30242" x="10085388" y="2354263"/>
          <p14:tracePt t="30250" x="10050463" y="2362200"/>
          <p14:tracePt t="30258" x="10025063" y="2362200"/>
          <p14:tracePt t="30266" x="9999663" y="2362200"/>
          <p14:tracePt t="30274" x="9991725" y="2371725"/>
          <p14:tracePt t="30282" x="9974263" y="2379663"/>
          <p14:tracePt t="30290" x="9956800" y="2379663"/>
          <p14:tracePt t="30298" x="9948863" y="2387600"/>
          <p14:tracePt t="30314" x="9940925" y="2397125"/>
          <p14:tracePt t="30362" x="9931400" y="2397125"/>
          <p14:tracePt t="30386" x="9931400" y="2405063"/>
          <p14:tracePt t="31266" x="9915525" y="2405063"/>
          <p14:tracePt t="31322" x="9906000" y="2405063"/>
          <p14:tracePt t="36122" x="9898063" y="2405063"/>
          <p14:tracePt t="36138" x="9839325" y="2405063"/>
          <p14:tracePt t="36146" x="9753600" y="2405063"/>
          <p14:tracePt t="36154" x="9667875" y="2405063"/>
          <p14:tracePt t="36162" x="9626600" y="2413000"/>
          <p14:tracePt t="36170" x="9550400" y="2430463"/>
          <p14:tracePt t="36178" x="9523413" y="2430463"/>
          <p14:tracePt t="36186" x="9482138" y="2430463"/>
          <p14:tracePt t="36194" x="9421813" y="2438400"/>
          <p14:tracePt t="36202" x="9363075" y="2438400"/>
          <p14:tracePt t="36210" x="9294813" y="2438400"/>
          <p14:tracePt t="36218" x="9236075" y="2438400"/>
          <p14:tracePt t="36226" x="9226550" y="2447925"/>
          <p14:tracePt t="36234" x="9201150" y="2447925"/>
          <p14:tracePt t="36242" x="9158288" y="2455863"/>
          <p14:tracePt t="36250" x="9082088" y="2463800"/>
          <p14:tracePt t="36258" x="9048750" y="2473325"/>
          <p14:tracePt t="36266" x="9005888" y="2481263"/>
          <p14:tracePt t="36274" x="8963025" y="2481263"/>
          <p14:tracePt t="36282" x="8904288" y="2498725"/>
          <p14:tracePt t="36290" x="8828088" y="2506663"/>
          <p14:tracePt t="36298" x="8750300" y="2524125"/>
          <p14:tracePt t="36306" x="8699500" y="2524125"/>
          <p14:tracePt t="36314" x="8640763" y="2541588"/>
          <p14:tracePt t="36322" x="8580438" y="2541588"/>
          <p14:tracePt t="36330" x="8529638" y="2549525"/>
          <p14:tracePt t="36338" x="8488363" y="2557463"/>
          <p14:tracePt t="36346" x="8445500" y="2557463"/>
          <p14:tracePt t="36354" x="8402638" y="2557463"/>
          <p14:tracePt t="36362" x="8351838" y="2557463"/>
          <p14:tracePt t="36370" x="8308975" y="2557463"/>
          <p14:tracePt t="36378" x="8266113" y="2557463"/>
          <p14:tracePt t="36386" x="8224838" y="2557463"/>
          <p14:tracePt t="36394" x="8181975" y="2557463"/>
          <p14:tracePt t="36402" x="8139113" y="2557463"/>
          <p14:tracePt t="36410" x="8096250" y="2557463"/>
          <p14:tracePt t="36418" x="8045450" y="2574925"/>
          <p14:tracePt t="36426" x="8004175" y="2574925"/>
          <p14:tracePt t="36434" x="7977188" y="2582863"/>
          <p14:tracePt t="36442" x="7918450" y="2592388"/>
          <p14:tracePt t="36450" x="7832725" y="2592388"/>
          <p14:tracePt t="36458" x="7740650" y="2592388"/>
          <p14:tracePt t="36466" x="7680325" y="2592388"/>
          <p14:tracePt t="36474" x="7612063" y="2592388"/>
          <p14:tracePt t="36482" x="7527925" y="2592388"/>
          <p14:tracePt t="36490" x="7408863" y="2592388"/>
          <p14:tracePt t="36498" x="7315200" y="2592388"/>
          <p14:tracePt t="36506" x="7213600" y="2592388"/>
          <p14:tracePt t="36514" x="7127875" y="2592388"/>
          <p14:tracePt t="36522" x="7043738" y="2592388"/>
          <p14:tracePt t="36530" x="6975475" y="2592388"/>
          <p14:tracePt t="36538" x="6899275" y="2592388"/>
          <p14:tracePt t="36546" x="6838950" y="2592388"/>
          <p14:tracePt t="36554" x="6797675" y="2592388"/>
          <p14:tracePt t="36562" x="6788150" y="2592388"/>
          <p14:tracePt t="36570" x="6770688" y="2592388"/>
          <p14:tracePt t="36578" x="6754813" y="2592388"/>
          <p14:tracePt t="36586" x="6737350" y="2600325"/>
          <p14:tracePt t="36594" x="6704013" y="2617788"/>
          <p14:tracePt t="36602" x="6669088" y="2625725"/>
          <p14:tracePt t="36610" x="6618288" y="2633663"/>
          <p14:tracePt t="36618" x="6550025" y="2643188"/>
          <p14:tracePt t="36626" x="6473825" y="2668588"/>
          <p14:tracePt t="36634" x="6430963" y="2676525"/>
          <p14:tracePt t="36642" x="6380163" y="2686050"/>
          <p14:tracePt t="36650" x="6296025" y="2693988"/>
          <p14:tracePt t="36658" x="6227763" y="2693988"/>
          <p14:tracePt t="36666" x="6151563" y="2693988"/>
          <p14:tracePt t="36674" x="6091238" y="2693988"/>
          <p14:tracePt t="36682" x="6065838" y="2693988"/>
          <p14:tracePt t="36690" x="6032500" y="2693988"/>
          <p14:tracePt t="36698" x="5997575" y="2693988"/>
          <p14:tracePt t="36706" x="5964238" y="2693988"/>
          <p14:tracePt t="36714" x="5938838" y="2693988"/>
          <p14:tracePt t="36722" x="5905500" y="2693988"/>
          <p14:tracePt t="36730" x="5880100" y="2693988"/>
          <p14:tracePt t="36738" x="5845175" y="2693988"/>
          <p14:tracePt t="36746" x="5811838" y="2711450"/>
          <p14:tracePt t="36754" x="5768975" y="2719388"/>
          <p14:tracePt t="36762" x="5726113" y="2719388"/>
          <p14:tracePt t="36770" x="5667375" y="2719388"/>
          <p14:tracePt t="36778" x="5607050" y="2719388"/>
          <p14:tracePt t="36786" x="5538788" y="2719388"/>
          <p14:tracePt t="36794" x="5480050" y="2719388"/>
          <p14:tracePt t="36802" x="5411788" y="2719388"/>
          <p14:tracePt t="36810" x="5310188" y="2711450"/>
          <p14:tracePt t="36818" x="5249863" y="2693988"/>
          <p14:tracePt t="36826" x="5191125" y="2693988"/>
          <p14:tracePt t="36834" x="5106988" y="2686050"/>
          <p14:tracePt t="36842" x="5029200" y="2686050"/>
          <p14:tracePt t="36850" x="4927600" y="2660650"/>
          <p14:tracePt t="36858" x="4818063" y="2643188"/>
          <p14:tracePt t="36866" x="4714875" y="2643188"/>
          <p14:tracePt t="36874" x="4646613" y="2625725"/>
          <p14:tracePt t="36892" x="4486275" y="2608263"/>
          <p14:tracePt t="36898" x="4400550" y="2600325"/>
          <p14:tracePt t="36906" x="4324350" y="2600325"/>
          <p14:tracePt t="36914" x="4240213" y="2600325"/>
          <p14:tracePt t="36922" x="4197350" y="2600325"/>
          <p14:tracePt t="36930" x="4154488" y="2600325"/>
          <p14:tracePt t="36938" x="4111625" y="2600325"/>
          <p14:tracePt t="36946" x="4086225" y="2600325"/>
          <p14:tracePt t="36954" x="4044950" y="2600325"/>
          <p14:tracePt t="36962" x="3984625" y="2608263"/>
          <p14:tracePt t="36970" x="3925888" y="2608263"/>
          <p14:tracePt t="36978" x="3865563" y="2608263"/>
          <p14:tracePt t="36986" x="3822700" y="2608263"/>
          <p14:tracePt t="36994" x="3781425" y="2608263"/>
          <p14:tracePt t="37002" x="3746500" y="2608263"/>
          <p14:tracePt t="37010" x="3703638" y="2608263"/>
          <p14:tracePt t="37018" x="3687763" y="2617788"/>
          <p14:tracePt t="37026" x="3627438" y="2625725"/>
          <p14:tracePt t="37034" x="3586163" y="2625725"/>
          <p14:tracePt t="37042" x="3525838" y="2625725"/>
          <p14:tracePt t="37050" x="3457575" y="2625725"/>
          <p14:tracePt t="37058" x="3381375" y="2625725"/>
          <p14:tracePt t="37066" x="3297238" y="2625725"/>
          <p14:tracePt t="37074" x="3211513" y="2625725"/>
          <p14:tracePt t="37082" x="3143250" y="2625725"/>
          <p14:tracePt t="37090" x="3041650" y="2625725"/>
          <p14:tracePt t="37098" x="2947988" y="2625725"/>
          <p14:tracePt t="37106" x="2846388" y="2625725"/>
          <p14:tracePt t="37114" x="2770188" y="2625725"/>
          <p14:tracePt t="37122" x="2651125" y="2625725"/>
          <p14:tracePt t="37130" x="2574925" y="2625725"/>
          <p14:tracePt t="37138" x="2506663" y="2625725"/>
          <p14:tracePt t="37146" x="2471738" y="2625725"/>
          <p14:tracePt t="37154" x="2438400" y="2625725"/>
          <p14:tracePt t="37162" x="2430463" y="2625725"/>
          <p14:tracePt t="37170" x="2395538" y="2617788"/>
          <p14:tracePt t="37178" x="2379663" y="2600325"/>
          <p14:tracePt t="37186" x="2362200" y="2592388"/>
          <p14:tracePt t="37202" x="2352675" y="2592388"/>
          <p14:tracePt t="37218" x="2344738" y="2592388"/>
          <p14:tracePt t="37226" x="2336800" y="2592388"/>
          <p14:tracePt t="37234" x="2311400" y="2592388"/>
          <p14:tracePt t="37242" x="2286000" y="2582863"/>
          <p14:tracePt t="37250" x="2243138" y="2582863"/>
          <p14:tracePt t="37258" x="2208213" y="2566988"/>
          <p14:tracePt t="37266" x="2182813" y="2566988"/>
          <p14:tracePt t="37274" x="2157413" y="2566988"/>
          <p14:tracePt t="37282" x="2132013" y="2566988"/>
          <p14:tracePt t="37290" x="2116138" y="2557463"/>
          <p14:tracePt t="37298" x="2098675" y="2557463"/>
          <p14:tracePt t="37314" x="2090738" y="2557463"/>
          <p14:tracePt t="37322" x="2073275" y="2557463"/>
          <p14:tracePt t="37330" x="2065338" y="2557463"/>
          <p14:tracePt t="37338" x="2055813" y="2557463"/>
          <p14:tracePt t="37346" x="2047875" y="2557463"/>
          <p14:tracePt t="37362" x="2022475" y="2557463"/>
          <p14:tracePt t="37370" x="2022475" y="2549525"/>
          <p14:tracePt t="37378" x="2012950" y="2549525"/>
          <p14:tracePt t="37386" x="1987550" y="2549525"/>
          <p14:tracePt t="37394" x="1979613" y="2549525"/>
          <p14:tracePt t="37402" x="1946275" y="2549525"/>
          <p14:tracePt t="37410" x="1920875" y="2549525"/>
          <p14:tracePt t="37418" x="1903413" y="2541588"/>
          <p14:tracePt t="37426" x="1885950" y="2532063"/>
          <p14:tracePt t="37434" x="1878013" y="2532063"/>
          <p14:tracePt t="37698" x="1885950" y="2532063"/>
          <p14:tracePt t="37706" x="1893888" y="2532063"/>
          <p14:tracePt t="37714" x="1903413" y="2532063"/>
          <p14:tracePt t="37722" x="1911350" y="2532063"/>
          <p14:tracePt t="37730" x="1920875" y="2532063"/>
          <p14:tracePt t="37738" x="1946275" y="2532063"/>
          <p14:tracePt t="37746" x="1954213" y="2532063"/>
          <p14:tracePt t="37754" x="1962150" y="2532063"/>
          <p14:tracePt t="37762" x="1979613" y="2532063"/>
          <p14:tracePt t="37778" x="2005013" y="2532063"/>
          <p14:tracePt t="37786" x="2012950" y="2532063"/>
          <p14:tracePt t="37802" x="2038350" y="2532063"/>
          <p14:tracePt t="37826" x="2047875" y="2532063"/>
          <p14:tracePt t="37834" x="2065338" y="2532063"/>
          <p14:tracePt t="37842" x="2073275" y="2532063"/>
          <p14:tracePt t="37850" x="2098675" y="2532063"/>
          <p14:tracePt t="37858" x="2106613" y="2532063"/>
          <p14:tracePt t="37874" x="2116138" y="2532063"/>
          <p14:tracePt t="37882" x="2132013" y="2532063"/>
          <p14:tracePt t="37890" x="2141538" y="2532063"/>
          <p14:tracePt t="37898" x="2149475" y="2532063"/>
          <p14:tracePt t="37914" x="2166938" y="2532063"/>
          <p14:tracePt t="37922" x="2192338" y="2532063"/>
          <p14:tracePt t="37930" x="2217738" y="2524125"/>
          <p14:tracePt t="37938" x="2235200" y="2524125"/>
          <p14:tracePt t="37946" x="2260600" y="2516188"/>
          <p14:tracePt t="37954" x="2301875" y="2506663"/>
          <p14:tracePt t="37962" x="2352675" y="2498725"/>
          <p14:tracePt t="37970" x="2387600" y="2489200"/>
          <p14:tracePt t="37978" x="2430463" y="2481263"/>
          <p14:tracePt t="37986" x="2455863" y="2481263"/>
          <p14:tracePt t="37994" x="2497138" y="2463800"/>
          <p14:tracePt t="38002" x="2532063" y="2438400"/>
          <p14:tracePt t="38010" x="2557463" y="2430463"/>
          <p14:tracePt t="38018" x="2565400" y="2422525"/>
          <p14:tracePt t="38026" x="2590800" y="2405063"/>
          <p14:tracePt t="38034" x="2600325" y="2405063"/>
          <p14:tracePt t="38042" x="2616200" y="2397125"/>
          <p14:tracePt t="38050" x="2625725" y="2379663"/>
          <p14:tracePt t="38058" x="2641600" y="2362200"/>
          <p14:tracePt t="38066" x="2659063" y="2354263"/>
          <p14:tracePt t="38074" x="2668588" y="2354263"/>
          <p14:tracePt t="38082" x="2676525" y="2336800"/>
          <p14:tracePt t="38090" x="2693988" y="2319338"/>
          <p14:tracePt t="38098" x="2719388" y="2293938"/>
          <p14:tracePt t="38106" x="2735263" y="2286000"/>
          <p14:tracePt t="38114" x="2744788" y="2260600"/>
          <p14:tracePt t="38122" x="2770188" y="2235200"/>
          <p14:tracePt t="38130" x="2770188" y="2227263"/>
          <p14:tracePt t="38138" x="2770188" y="2217738"/>
          <p14:tracePt t="38146" x="2778125" y="2184400"/>
          <p14:tracePt t="38154" x="2778125" y="2174875"/>
          <p14:tracePt t="38162" x="2778125" y="2159000"/>
          <p14:tracePt t="38170" x="2778125" y="2141538"/>
          <p14:tracePt t="38178" x="2778125" y="2133600"/>
          <p14:tracePt t="38186" x="2778125" y="2124075"/>
          <p14:tracePt t="38194" x="2778125" y="2108200"/>
          <p14:tracePt t="38202" x="2778125" y="2090738"/>
          <p14:tracePt t="38210" x="2778125" y="2073275"/>
          <p14:tracePt t="38218" x="2778125" y="2047875"/>
          <p14:tracePt t="38234" x="2778125" y="2039938"/>
          <p14:tracePt t="38242" x="2770188" y="2022475"/>
          <p14:tracePt t="38250" x="2760663" y="1997075"/>
          <p14:tracePt t="38258" x="2727325" y="1979613"/>
          <p14:tracePt t="38266" x="2676525" y="1963738"/>
          <p14:tracePt t="38274" x="2590800" y="1954213"/>
          <p14:tracePt t="38282" x="2514600" y="1928813"/>
          <p14:tracePt t="38290" x="2420938" y="1895475"/>
          <p14:tracePt t="38298" x="2362200" y="1885950"/>
          <p14:tracePt t="38306" x="2319338" y="1878013"/>
          <p14:tracePt t="38314" x="2260600" y="1860550"/>
          <p14:tracePt t="38322" x="2225675" y="1852613"/>
          <p14:tracePt t="38330" x="2192338" y="1852613"/>
          <p14:tracePt t="38338" x="2182813" y="1852613"/>
          <p14:tracePt t="38346" x="2157413" y="1852613"/>
          <p14:tracePt t="38354" x="2141538" y="1852613"/>
          <p14:tracePt t="38362" x="2124075" y="1852613"/>
          <p14:tracePt t="38370" x="2116138" y="1852613"/>
          <p14:tracePt t="38378" x="2106613" y="1852613"/>
          <p14:tracePt t="38386" x="2090738" y="1860550"/>
          <p14:tracePt t="38394" x="2081213" y="1870075"/>
          <p14:tracePt t="38402" x="2065338" y="1885950"/>
          <p14:tracePt t="38410" x="2038350" y="1903413"/>
          <p14:tracePt t="38418" x="2005013" y="1928813"/>
          <p14:tracePt t="38426" x="1979613" y="1946275"/>
          <p14:tracePt t="38434" x="1954213" y="1954213"/>
          <p14:tracePt t="38442" x="1946275" y="1963738"/>
          <p14:tracePt t="38450" x="1936750" y="1971675"/>
          <p14:tracePt t="38458" x="1928813" y="1979613"/>
          <p14:tracePt t="38474" x="1920875" y="1989138"/>
          <p14:tracePt t="38482" x="1911350" y="1997075"/>
          <p14:tracePt t="38490" x="1903413" y="2005013"/>
          <p14:tracePt t="38498" x="1893888" y="2014538"/>
          <p14:tracePt t="38506" x="1893888" y="2022475"/>
          <p14:tracePt t="38514" x="1893888" y="2039938"/>
          <p14:tracePt t="38522" x="1893888" y="2065338"/>
          <p14:tracePt t="38530" x="1893888" y="2073275"/>
          <p14:tracePt t="38538" x="1885950" y="2108200"/>
          <p14:tracePt t="38546" x="1885950" y="2133600"/>
          <p14:tracePt t="38554" x="1885950" y="2141538"/>
          <p14:tracePt t="38562" x="1885950" y="2174875"/>
          <p14:tracePt t="38570" x="1885950" y="2209800"/>
          <p14:tracePt t="38578" x="1893888" y="2227263"/>
          <p14:tracePt t="38586" x="1903413" y="2252663"/>
          <p14:tracePt t="38594" x="1920875" y="2303463"/>
          <p14:tracePt t="38610" x="1936750" y="2328863"/>
          <p14:tracePt t="38618" x="1946275" y="2336800"/>
          <p14:tracePt t="38626" x="1954213" y="2344738"/>
          <p14:tracePt t="38674" x="1954213" y="2354263"/>
          <p14:tracePt t="38698" x="1971675" y="2362200"/>
          <p14:tracePt t="38706" x="1987550" y="2371725"/>
          <p14:tracePt t="38722" x="2005013" y="2371725"/>
          <p14:tracePt t="38730" x="2038350" y="2379663"/>
          <p14:tracePt t="38738" x="2098675" y="2379663"/>
          <p14:tracePt t="38746" x="2141538" y="2397125"/>
          <p14:tracePt t="38754" x="2174875" y="2397125"/>
          <p14:tracePt t="38762" x="2200275" y="2397125"/>
          <p14:tracePt t="38770" x="2243138" y="2422525"/>
          <p14:tracePt t="38778" x="2276475" y="2422525"/>
          <p14:tracePt t="38786" x="2301875" y="2422525"/>
          <p14:tracePt t="38802" x="2311400" y="2422525"/>
          <p14:tracePt t="38810" x="2319338" y="2422525"/>
          <p14:tracePt t="38842" x="2327275" y="2413000"/>
          <p14:tracePt t="38850" x="2336800" y="2413000"/>
          <p14:tracePt t="38858" x="2352675" y="2405063"/>
          <p14:tracePt t="38866" x="2362200" y="2405063"/>
          <p14:tracePt t="38886" x="2379663" y="2387600"/>
          <p14:tracePt t="47226" x="2387600" y="2379663"/>
          <p14:tracePt t="47234" x="2387600" y="2344738"/>
          <p14:tracePt t="47242" x="2387600" y="2293938"/>
          <p14:tracePt t="47250" x="2370138" y="2260600"/>
          <p14:tracePt t="47258" x="2352675" y="2243138"/>
          <p14:tracePt t="47266" x="2344738" y="2227263"/>
          <p14:tracePt t="47274" x="2319338" y="2192338"/>
          <p14:tracePt t="47282" x="2301875" y="2174875"/>
          <p14:tracePt t="47290" x="2293938" y="2159000"/>
          <p14:tracePt t="47298" x="2276475" y="2133600"/>
          <p14:tracePt t="47306" x="2268538" y="2133600"/>
          <p14:tracePt t="47314" x="2251075" y="2108200"/>
          <p14:tracePt t="47322" x="2243138" y="2090738"/>
          <p14:tracePt t="47330" x="2217738" y="2073275"/>
          <p14:tracePt t="47338" x="2174875" y="2030413"/>
          <p14:tracePt t="47346" x="2166938" y="2022475"/>
          <p14:tracePt t="47354" x="2116138" y="1989138"/>
          <p14:tracePt t="47362" x="2081213" y="1954213"/>
          <p14:tracePt t="47370" x="2055813" y="1946275"/>
          <p14:tracePt t="47378" x="2005013" y="1903413"/>
          <p14:tracePt t="47386" x="1954213" y="1860550"/>
          <p14:tracePt t="47394" x="1893888" y="1835150"/>
          <p14:tracePt t="47402" x="1835150" y="1801813"/>
          <p14:tracePt t="47410" x="1809750" y="1776413"/>
          <p14:tracePt t="47418" x="1784350" y="1766888"/>
          <p14:tracePt t="47426" x="1741488" y="1741488"/>
          <p14:tracePt t="47434" x="1673225" y="1725613"/>
          <p14:tracePt t="47442" x="1631950" y="1700213"/>
          <p14:tracePt t="47450" x="1597025" y="1700213"/>
          <p14:tracePt t="47458" x="1554163" y="1690688"/>
          <p14:tracePt t="47466" x="1520825" y="1690688"/>
          <p14:tracePt t="47474" x="1512888" y="1690688"/>
          <p14:tracePt t="47482" x="1487488" y="1690688"/>
          <p14:tracePt t="47490" x="1452563" y="1690688"/>
          <p14:tracePt t="47498" x="1444625" y="1690688"/>
          <p14:tracePt t="47506" x="1409700" y="1690688"/>
          <p14:tracePt t="47514" x="1393825" y="1690688"/>
          <p14:tracePt t="47522" x="1350963" y="1700213"/>
          <p14:tracePt t="47530" x="1325563" y="1708150"/>
          <p14:tracePt t="47538" x="1274763" y="1716088"/>
          <p14:tracePt t="47546" x="1239838" y="1716088"/>
          <p14:tracePt t="47554" x="1198563" y="1716088"/>
          <p14:tracePt t="47562" x="1147763" y="1751013"/>
          <p14:tracePt t="47570" x="1138238" y="1751013"/>
          <p14:tracePt t="47578" x="1104900" y="1758950"/>
          <p14:tracePt t="47586" x="1087438" y="1766888"/>
          <p14:tracePt t="47594" x="1062038" y="1776413"/>
          <p14:tracePt t="47602" x="1062038" y="1784350"/>
          <p14:tracePt t="47610" x="1036638" y="1801813"/>
          <p14:tracePt t="47618" x="1028700" y="1809750"/>
          <p14:tracePt t="47626" x="1011238" y="1844675"/>
          <p14:tracePt t="47634" x="985838" y="1895475"/>
          <p14:tracePt t="47642" x="968375" y="1928813"/>
          <p14:tracePt t="47650" x="950913" y="1971675"/>
          <p14:tracePt t="47658" x="942975" y="1997075"/>
          <p14:tracePt t="47666" x="917575" y="2065338"/>
          <p14:tracePt t="47674" x="900113" y="2108200"/>
          <p14:tracePt t="47682" x="900113" y="2133600"/>
          <p14:tracePt t="47690" x="900113" y="2141538"/>
          <p14:tracePt t="47698" x="900113" y="2166938"/>
          <p14:tracePt t="47706" x="900113" y="2184400"/>
          <p14:tracePt t="47714" x="900113" y="2209800"/>
          <p14:tracePt t="47722" x="900113" y="2235200"/>
          <p14:tracePt t="47730" x="909638" y="2252663"/>
          <p14:tracePt t="47738" x="917575" y="2268538"/>
          <p14:tracePt t="47746" x="925513" y="2286000"/>
          <p14:tracePt t="47754" x="950913" y="2303463"/>
          <p14:tracePt t="47762" x="950913" y="2311400"/>
          <p14:tracePt t="47770" x="968375" y="2319338"/>
          <p14:tracePt t="47778" x="976313" y="2328863"/>
          <p14:tracePt t="47786" x="985838" y="2362200"/>
          <p14:tracePt t="47794" x="993775" y="2362200"/>
          <p14:tracePt t="47802" x="1003300" y="2371725"/>
          <p14:tracePt t="47810" x="1028700" y="2405063"/>
          <p14:tracePt t="47818" x="1054100" y="2413000"/>
          <p14:tracePt t="47826" x="1104900" y="2438400"/>
          <p14:tracePt t="47834" x="1120775" y="2447925"/>
          <p14:tracePt t="47842" x="1181100" y="2473325"/>
          <p14:tracePt t="47850" x="1231900" y="2489200"/>
          <p14:tracePt t="47858" x="1317625" y="2506663"/>
          <p14:tracePt t="47866" x="1376363" y="2506663"/>
          <p14:tracePt t="47874" x="1444625" y="2524125"/>
          <p14:tracePt t="47888" x="1520825" y="2532063"/>
          <p14:tracePt t="47890" x="1606550" y="2549525"/>
          <p14:tracePt t="47898" x="1708150" y="2557463"/>
          <p14:tracePt t="47906" x="1792288" y="2582863"/>
          <p14:tracePt t="47914" x="1878013" y="2582863"/>
          <p14:tracePt t="47922" x="1979613" y="2582863"/>
          <p14:tracePt t="47930" x="2065338" y="2582863"/>
          <p14:tracePt t="47938" x="2106613" y="2582863"/>
          <p14:tracePt t="47946" x="2149475" y="2582863"/>
          <p14:tracePt t="47954" x="2174875" y="2582863"/>
          <p14:tracePt t="47962" x="2200275" y="2582863"/>
          <p14:tracePt t="47978" x="2208213" y="2582863"/>
          <p14:tracePt t="48002" x="2235200" y="2582863"/>
          <p14:tracePt t="48042" x="2235200" y="2574925"/>
          <p14:tracePt t="54074" x="2243138" y="2574925"/>
          <p14:tracePt t="54098" x="2260600" y="2566988"/>
          <p14:tracePt t="54162" x="2268538" y="2566988"/>
          <p14:tracePt t="54170" x="2276475" y="2566988"/>
          <p14:tracePt t="54202" x="2276475" y="2557463"/>
          <p14:tracePt t="54210" x="2286000" y="2557463"/>
          <p14:tracePt t="54234" x="2293938" y="2549525"/>
          <p14:tracePt t="54258" x="2301875" y="2549525"/>
          <p14:tracePt t="54266" x="2301875" y="2541588"/>
          <p14:tracePt t="54290" x="2327275" y="2541588"/>
          <p14:tracePt t="54330" x="2344738" y="2532063"/>
          <p14:tracePt t="54338" x="2352675" y="2524125"/>
          <p14:tracePt t="54370" x="2370138" y="2516188"/>
          <p14:tracePt t="54418" x="2405063" y="2506663"/>
          <p14:tracePt t="54426" x="2446338" y="2506663"/>
          <p14:tracePt t="54434" x="2506663" y="2506663"/>
          <p14:tracePt t="54442" x="2574925" y="2506663"/>
          <p14:tracePt t="54450" x="2651125" y="2506663"/>
          <p14:tracePt t="54458" x="2709863" y="2532063"/>
          <p14:tracePt t="54466" x="2795588" y="2541588"/>
          <p14:tracePt t="54474" x="2871788" y="2574925"/>
          <p14:tracePt t="54482" x="2930525" y="2600325"/>
          <p14:tracePt t="54490" x="2965450" y="2608263"/>
          <p14:tracePt t="54498" x="2982913" y="2608263"/>
          <p14:tracePt t="54618" x="2990850" y="2608263"/>
          <p14:tracePt t="54626" x="2998788" y="2617788"/>
          <p14:tracePt t="54642" x="3008313" y="2617788"/>
          <p14:tracePt t="54650" x="3016250" y="2617788"/>
          <p14:tracePt t="54658" x="3024188" y="2617788"/>
          <p14:tracePt t="54666" x="3041650" y="2617788"/>
          <p14:tracePt t="54674" x="3059113" y="2617788"/>
          <p14:tracePt t="54682" x="3074988" y="2617788"/>
          <p14:tracePt t="54690" x="3100388" y="2617788"/>
          <p14:tracePt t="54698" x="3127375" y="2617788"/>
          <p14:tracePt t="54714" x="3160713" y="2617788"/>
          <p14:tracePt t="54722" x="3168650" y="2617788"/>
          <p14:tracePt t="54754" x="3186113" y="2617788"/>
          <p14:tracePt t="54770" x="3194050" y="2608263"/>
          <p14:tracePt t="54778" x="3219450" y="2608263"/>
          <p14:tracePt t="54786" x="3236913" y="2592388"/>
          <p14:tracePt t="54794" x="3254375" y="2592388"/>
          <p14:tracePt t="54802" x="3270250" y="2582863"/>
          <p14:tracePt t="54810" x="3287713" y="2582863"/>
          <p14:tracePt t="54818" x="3313113" y="2582863"/>
          <p14:tracePt t="54826" x="3348038" y="2574925"/>
          <p14:tracePt t="54834" x="3373438" y="2566988"/>
          <p14:tracePt t="54842" x="3381375" y="2566988"/>
          <p14:tracePt t="54850" x="3406775" y="2549525"/>
          <p14:tracePt t="54858" x="3424238" y="2541588"/>
          <p14:tracePt t="54866" x="3432175" y="2541588"/>
          <p14:tracePt t="54878" x="3449638" y="2541588"/>
          <p14:tracePt t="54882" x="3457575" y="2532063"/>
          <p14:tracePt t="54890" x="3457575" y="2524125"/>
          <p14:tracePt t="54898" x="3467100" y="2516188"/>
          <p14:tracePt t="54906" x="3467100" y="2506663"/>
          <p14:tracePt t="54914" x="3492500" y="2489200"/>
          <p14:tracePt t="54922" x="3500438" y="2463800"/>
          <p14:tracePt t="54930" x="3508375" y="2447925"/>
          <p14:tracePt t="54938" x="3533775" y="2422525"/>
          <p14:tracePt t="54946" x="3533775" y="2405063"/>
          <p14:tracePt t="54954" x="3533775" y="2397125"/>
          <p14:tracePt t="54962" x="3543300" y="2379663"/>
          <p14:tracePt t="54970" x="3543300" y="2371725"/>
          <p14:tracePt t="54978" x="3559175" y="2344738"/>
          <p14:tracePt t="54986" x="3568700" y="2319338"/>
          <p14:tracePt t="54994" x="3568700" y="2293938"/>
          <p14:tracePt t="55002" x="3568700" y="2268538"/>
          <p14:tracePt t="55010" x="3568700" y="2252663"/>
          <p14:tracePt t="55018" x="3568700" y="2243138"/>
          <p14:tracePt t="55026" x="3568700" y="2235200"/>
          <p14:tracePt t="55034" x="3568700" y="2227263"/>
          <p14:tracePt t="55042" x="3568700" y="2217738"/>
          <p14:tracePt t="55066" x="3559175" y="2200275"/>
          <p14:tracePt t="55074" x="3559175" y="2192338"/>
          <p14:tracePt t="55098" x="3559175" y="2166938"/>
          <p14:tracePt t="55106" x="3551238" y="2149475"/>
          <p14:tracePt t="55114" x="3551238" y="2133600"/>
          <p14:tracePt t="55122" x="3533775" y="2108200"/>
          <p14:tracePt t="55130" x="3525838" y="2082800"/>
          <p14:tracePt t="55138" x="3508375" y="2065338"/>
          <p14:tracePt t="55146" x="3492500" y="2039938"/>
          <p14:tracePt t="55154" x="3482975" y="2030413"/>
          <p14:tracePt t="55162" x="3475038" y="2014538"/>
          <p14:tracePt t="55170" x="3457575" y="1997075"/>
          <p14:tracePt t="55186" x="3449638" y="1989138"/>
          <p14:tracePt t="55194" x="3441700" y="1971675"/>
          <p14:tracePt t="55202" x="3432175" y="1971675"/>
          <p14:tracePt t="55210" x="3414713" y="1954213"/>
          <p14:tracePt t="55226" x="3398838" y="1938338"/>
          <p14:tracePt t="55234" x="3398838" y="1928813"/>
          <p14:tracePt t="55242" x="3373438" y="1928813"/>
          <p14:tracePt t="55250" x="3355975" y="1920875"/>
          <p14:tracePt t="55258" x="3348038" y="1911350"/>
          <p14:tracePt t="55266" x="3330575" y="1895475"/>
          <p14:tracePt t="55274" x="3313113" y="1885950"/>
          <p14:tracePt t="55290" x="3305175" y="1878013"/>
          <p14:tracePt t="55298" x="3297238" y="1860550"/>
          <p14:tracePt t="55306" x="3287713" y="1860550"/>
          <p14:tracePt t="55314" x="3279775" y="1860550"/>
          <p14:tracePt t="55322" x="3270250" y="1852613"/>
          <p14:tracePt t="55330" x="3254375" y="1844675"/>
          <p14:tracePt t="55338" x="3236913" y="1827213"/>
          <p14:tracePt t="55346" x="3228975" y="1827213"/>
          <p14:tracePt t="55354" x="3186113" y="1827213"/>
          <p14:tracePt t="55362" x="3168650" y="1827213"/>
          <p14:tracePt t="55370" x="3143250" y="1827213"/>
          <p14:tracePt t="55378" x="3135313" y="1827213"/>
          <p14:tracePt t="55386" x="3100388" y="1827213"/>
          <p14:tracePt t="55394" x="3059113" y="1809750"/>
          <p14:tracePt t="55402" x="3041650" y="1809750"/>
          <p14:tracePt t="55410" x="3016250" y="1809750"/>
          <p14:tracePt t="55418" x="2990850" y="1809750"/>
          <p14:tracePt t="55426" x="2973388" y="1809750"/>
          <p14:tracePt t="55434" x="2955925" y="1809750"/>
          <p14:tracePt t="55442" x="2947988" y="1809750"/>
          <p14:tracePt t="55450" x="2930525" y="1809750"/>
          <p14:tracePt t="55458" x="2922588" y="1809750"/>
          <p14:tracePt t="55466" x="2914650" y="1809750"/>
          <p14:tracePt t="55474" x="2905125" y="1809750"/>
          <p14:tracePt t="55482" x="2879725" y="1809750"/>
          <p14:tracePt t="55490" x="2863850" y="1809750"/>
          <p14:tracePt t="55498" x="2854325" y="1809750"/>
          <p14:tracePt t="55506" x="2828925" y="1809750"/>
          <p14:tracePt t="55514" x="2811463" y="1809750"/>
          <p14:tracePt t="55522" x="2795588" y="1827213"/>
          <p14:tracePt t="55530" x="2770188" y="1835150"/>
          <p14:tracePt t="55538" x="2760663" y="1844675"/>
          <p14:tracePt t="55546" x="2735263" y="1860550"/>
          <p14:tracePt t="55554" x="2719388" y="1870075"/>
          <p14:tracePt t="55562" x="2693988" y="1885950"/>
          <p14:tracePt t="55570" x="2684463" y="1903413"/>
          <p14:tracePt t="55578" x="2676525" y="1911350"/>
          <p14:tracePt t="55602" x="2668588" y="1920875"/>
          <p14:tracePt t="55610" x="2659063" y="1928813"/>
          <p14:tracePt t="55618" x="2659063" y="1938338"/>
          <p14:tracePt t="55634" x="2651125" y="1946275"/>
          <p14:tracePt t="55642" x="2651125" y="1963738"/>
          <p14:tracePt t="55658" x="2641600" y="1989138"/>
          <p14:tracePt t="55666" x="2625725" y="2014538"/>
          <p14:tracePt t="55682" x="2608263" y="2047875"/>
          <p14:tracePt t="55690" x="2608263" y="2073275"/>
          <p14:tracePt t="55698" x="2608263" y="2082800"/>
          <p14:tracePt t="55706" x="2608263" y="2108200"/>
          <p14:tracePt t="55714" x="2590800" y="2133600"/>
          <p14:tracePt t="55722" x="2582863" y="2141538"/>
          <p14:tracePt t="55730" x="2582863" y="2159000"/>
          <p14:tracePt t="55738" x="2582863" y="2184400"/>
          <p14:tracePt t="55746" x="2574925" y="2184400"/>
          <p14:tracePt t="55754" x="2574925" y="2192338"/>
          <p14:tracePt t="55762" x="2574925" y="2209800"/>
          <p14:tracePt t="55770" x="2574925" y="2227263"/>
          <p14:tracePt t="55778" x="2574925" y="2235200"/>
          <p14:tracePt t="55786" x="2574925" y="2243138"/>
          <p14:tracePt t="55794" x="2574925" y="2260600"/>
          <p14:tracePt t="55802" x="2574925" y="2268538"/>
          <p14:tracePt t="55810" x="2574925" y="2286000"/>
          <p14:tracePt t="55818" x="2574925" y="2293938"/>
          <p14:tracePt t="55826" x="2574925" y="2319338"/>
          <p14:tracePt t="55834" x="2574925" y="2336800"/>
          <p14:tracePt t="55842" x="2574925" y="2354263"/>
          <p14:tracePt t="55850" x="2574925" y="2371725"/>
          <p14:tracePt t="55858" x="2574925" y="2405063"/>
          <p14:tracePt t="55868" x="2574925" y="2430463"/>
          <p14:tracePt t="55874" x="2600325" y="2455863"/>
          <p14:tracePt t="55882" x="2608263" y="2481263"/>
          <p14:tracePt t="55890" x="2633663" y="2516188"/>
          <p14:tracePt t="55898" x="2641600" y="2524125"/>
          <p14:tracePt t="55906" x="2641600" y="2532063"/>
          <p14:tracePt t="55914" x="2668588" y="2557463"/>
          <p14:tracePt t="55922" x="2676525" y="2566988"/>
          <p14:tracePt t="55938" x="2676525" y="2574925"/>
          <p14:tracePt t="55946" x="2684463" y="2574925"/>
          <p14:tracePt t="55954" x="2709863" y="2582863"/>
          <p14:tracePt t="55970" x="2727325" y="2582863"/>
          <p14:tracePt t="55978" x="2744788" y="2592388"/>
          <p14:tracePt t="55986" x="2770188" y="2592388"/>
          <p14:tracePt t="55994" x="2795588" y="2592388"/>
          <p14:tracePt t="56002" x="2838450" y="2592388"/>
          <p14:tracePt t="56010" x="2889250" y="2592388"/>
          <p14:tracePt t="56018" x="2930525" y="2592388"/>
          <p14:tracePt t="56026" x="2947988" y="2592388"/>
          <p14:tracePt t="56034" x="2990850" y="2592388"/>
          <p14:tracePt t="56042" x="3041650" y="2592388"/>
          <p14:tracePt t="56050" x="3059113" y="2592388"/>
          <p14:tracePt t="56058" x="3074988" y="2592388"/>
          <p14:tracePt t="56066" x="3109913" y="2592388"/>
          <p14:tracePt t="56074" x="3152775" y="2592388"/>
          <p14:tracePt t="56082" x="3194050" y="2582863"/>
          <p14:tracePt t="56090" x="3254375" y="2566988"/>
          <p14:tracePt t="56098" x="3305175" y="2532063"/>
          <p14:tracePt t="56106" x="3363913" y="2516188"/>
          <p14:tracePt t="56114" x="3441700" y="2473325"/>
          <p14:tracePt t="56122" x="3449638" y="2463800"/>
          <p14:tracePt t="56130" x="3500438" y="2430463"/>
          <p14:tracePt t="56138" x="3533775" y="2422525"/>
          <p14:tracePt t="56146" x="3559175" y="2397125"/>
          <p14:tracePt t="56154" x="3576638" y="2379663"/>
          <p14:tracePt t="56162" x="3586163" y="2362200"/>
          <p14:tracePt t="56170" x="3602038" y="2354263"/>
          <p14:tracePt t="56178" x="3619500" y="2319338"/>
          <p14:tracePt t="56186" x="3627438" y="2303463"/>
          <p14:tracePt t="56194" x="3627438" y="2278063"/>
          <p14:tracePt t="56202" x="3627438" y="2260600"/>
          <p14:tracePt t="56210" x="3644900" y="2243138"/>
          <p14:tracePt t="56218" x="3644900" y="2217738"/>
          <p14:tracePt t="56226" x="3644900" y="2209800"/>
          <p14:tracePt t="56234" x="3644900" y="2184400"/>
          <p14:tracePt t="56242" x="3652838" y="2166938"/>
          <p14:tracePt t="56250" x="3652838" y="2149475"/>
          <p14:tracePt t="56258" x="3652838" y="2124075"/>
          <p14:tracePt t="56266" x="3652838" y="2098675"/>
          <p14:tracePt t="56274" x="3652838" y="2090738"/>
          <p14:tracePt t="56282" x="3652838" y="2065338"/>
          <p14:tracePt t="56290" x="3652838" y="2055813"/>
          <p14:tracePt t="56298" x="3662363" y="2039938"/>
          <p14:tracePt t="56306" x="3662363" y="2022475"/>
          <p14:tracePt t="56314" x="3662363" y="1989138"/>
          <p14:tracePt t="56322" x="3662363" y="1979613"/>
          <p14:tracePt t="56330" x="3662363" y="1954213"/>
          <p14:tracePt t="56338" x="3662363" y="1946275"/>
          <p14:tracePt t="56346" x="3662363" y="1928813"/>
          <p14:tracePt t="56354" x="3662363" y="1911350"/>
          <p14:tracePt t="56362" x="3662363" y="1895475"/>
          <p14:tracePt t="56370" x="3662363" y="1878013"/>
          <p14:tracePt t="56378" x="3662363" y="1870075"/>
          <p14:tracePt t="56386" x="3662363" y="1860550"/>
          <p14:tracePt t="56394" x="3652838" y="1835150"/>
          <p14:tracePt t="56402" x="3644900" y="1827213"/>
          <p14:tracePt t="56418" x="3619500" y="1809750"/>
          <p14:tracePt t="56426" x="3611563" y="1801813"/>
          <p14:tracePt t="56434" x="3602038" y="1801813"/>
          <p14:tracePt t="56442" x="3586163" y="1793875"/>
          <p14:tracePt t="56450" x="3576638" y="1793875"/>
          <p14:tracePt t="56458" x="3551238" y="1776413"/>
          <p14:tracePt t="56466" x="3492500" y="1776413"/>
          <p14:tracePt t="56474" x="3441700" y="1766888"/>
          <p14:tracePt t="56482" x="3381375" y="1758950"/>
          <p14:tracePt t="56490" x="3338513" y="1758950"/>
          <p14:tracePt t="56498" x="3270250" y="1758950"/>
          <p14:tracePt t="56506" x="3236913" y="1751013"/>
          <p14:tracePt t="56514" x="3178175" y="1733550"/>
          <p14:tracePt t="56522" x="3117850" y="1725613"/>
          <p14:tracePt t="56530" x="3067050" y="1725613"/>
          <p14:tracePt t="56538" x="3008313" y="1708150"/>
          <p14:tracePt t="56546" x="2965450" y="1700213"/>
          <p14:tracePt t="56554" x="2940050" y="1700213"/>
          <p14:tracePt t="56562" x="2922588" y="1690688"/>
          <p14:tracePt t="56570" x="2897188" y="1690688"/>
          <p14:tracePt t="56578" x="2889250" y="1690688"/>
          <p14:tracePt t="56586" x="2871788" y="1690688"/>
          <p14:tracePt t="56594" x="2854325" y="1690688"/>
          <p14:tracePt t="56602" x="2820988" y="1690688"/>
          <p14:tracePt t="56610" x="2786063" y="1700213"/>
          <p14:tracePt t="56618" x="2744788" y="1725613"/>
          <p14:tracePt t="56626" x="2719388" y="1725613"/>
          <p14:tracePt t="56634" x="2676525" y="1733550"/>
          <p14:tracePt t="56642" x="2651125" y="1741488"/>
          <p14:tracePt t="56650" x="2608263" y="1776413"/>
          <p14:tracePt t="56658" x="2574925" y="1793875"/>
          <p14:tracePt t="56666" x="2532063" y="1827213"/>
          <p14:tracePt t="56674" x="2506663" y="1835150"/>
          <p14:tracePt t="56682" x="2497138" y="1852613"/>
          <p14:tracePt t="56690" x="2471738" y="1878013"/>
          <p14:tracePt t="56698" x="2446338" y="1903413"/>
          <p14:tracePt t="56706" x="2430463" y="1911350"/>
          <p14:tracePt t="56714" x="2413000" y="1938338"/>
          <p14:tracePt t="56722" x="2387600" y="1971675"/>
          <p14:tracePt t="56730" x="2379663" y="1989138"/>
          <p14:tracePt t="56738" x="2370138" y="2022475"/>
          <p14:tracePt t="56746" x="2344738" y="2073275"/>
          <p14:tracePt t="56754" x="2336800" y="2108200"/>
          <p14:tracePt t="56762" x="2301875" y="2166938"/>
          <p14:tracePt t="56770" x="2301875" y="2192338"/>
          <p14:tracePt t="56778" x="2286000" y="2209800"/>
          <p14:tracePt t="56786" x="2286000" y="2243138"/>
          <p14:tracePt t="56794" x="2276475" y="2278063"/>
          <p14:tracePt t="56802" x="2276475" y="2311400"/>
          <p14:tracePt t="56810" x="2276475" y="2328863"/>
          <p14:tracePt t="56818" x="2276475" y="2371725"/>
          <p14:tracePt t="56826" x="2276475" y="2405063"/>
          <p14:tracePt t="56834" x="2276475" y="2438400"/>
          <p14:tracePt t="56842" x="2276475" y="2473325"/>
          <p14:tracePt t="56850" x="2293938" y="2516188"/>
          <p14:tracePt t="56858" x="2319338" y="2541588"/>
          <p14:tracePt t="56872" x="2362200" y="2582863"/>
          <p14:tracePt t="56874" x="2413000" y="2600325"/>
          <p14:tracePt t="56882" x="2430463" y="2617788"/>
          <p14:tracePt t="56890" x="2463800" y="2633663"/>
          <p14:tracePt t="56898" x="2497138" y="2651125"/>
          <p14:tracePt t="56906" x="2540000" y="2668588"/>
          <p14:tracePt t="56914" x="2565400" y="2676525"/>
          <p14:tracePt t="56922" x="2574925" y="2676525"/>
          <p14:tracePt t="56930" x="2590800" y="2676525"/>
          <p14:tracePt t="56938" x="2600325" y="2676525"/>
          <p14:tracePt t="56946" x="2616200" y="2686050"/>
          <p14:tracePt t="56954" x="2625725" y="2686050"/>
          <p14:tracePt t="56962" x="2633663" y="2686050"/>
          <p14:tracePt t="56970" x="2676525" y="2686050"/>
          <p14:tracePt t="56978" x="2701925" y="2686050"/>
          <p14:tracePt t="56986" x="2735263" y="2686050"/>
          <p14:tracePt t="56994" x="2752725" y="2686050"/>
          <p14:tracePt t="57002" x="2811463" y="2686050"/>
          <p14:tracePt t="57010" x="2828925" y="2686050"/>
          <p14:tracePt t="57018" x="2863850" y="2668588"/>
          <p14:tracePt t="57026" x="2889250" y="2660650"/>
          <p14:tracePt t="57034" x="2922588" y="2651125"/>
          <p14:tracePt t="57042" x="2955925" y="2651125"/>
          <p14:tracePt t="57050" x="2990850" y="2643188"/>
          <p14:tracePt t="57058" x="3033713" y="2608263"/>
          <p14:tracePt t="57066" x="3109913" y="2600325"/>
          <p14:tracePt t="57074" x="3152775" y="2592388"/>
          <p14:tracePt t="57082" x="3219450" y="2574925"/>
          <p14:tracePt t="57090" x="3244850" y="2566988"/>
          <p14:tracePt t="57098" x="3287713" y="2549525"/>
          <p14:tracePt t="57114" x="3322638" y="2532063"/>
          <p14:tracePt t="57122" x="3355975" y="2516188"/>
          <p14:tracePt t="57130" x="3381375" y="2498725"/>
          <p14:tracePt t="57138" x="3389313" y="2481263"/>
          <p14:tracePt t="57146" x="3406775" y="2463800"/>
          <p14:tracePt t="57154" x="3441700" y="2430463"/>
          <p14:tracePt t="57162" x="3457575" y="2413000"/>
          <p14:tracePt t="57170" x="3482975" y="2397125"/>
          <p14:tracePt t="57178" x="3517900" y="2344738"/>
          <p14:tracePt t="57186" x="3533775" y="2311400"/>
          <p14:tracePt t="57194" x="3551238" y="2286000"/>
          <p14:tracePt t="57202" x="3568700" y="2260600"/>
          <p14:tracePt t="57210" x="3586163" y="2243138"/>
          <p14:tracePt t="57218" x="3594100" y="2217738"/>
          <p14:tracePt t="57226" x="3611563" y="2209800"/>
          <p14:tracePt t="57234" x="3619500" y="2184400"/>
          <p14:tracePt t="57242" x="3627438" y="2149475"/>
          <p14:tracePt t="57250" x="3636963" y="2124075"/>
          <p14:tracePt t="57258" x="3652838" y="2090738"/>
          <p14:tracePt t="57266" x="3670300" y="2055813"/>
          <p14:tracePt t="57274" x="3678238" y="2022475"/>
          <p14:tracePt t="57282" x="3678238" y="1997075"/>
          <p14:tracePt t="57290" x="3678238" y="1963738"/>
          <p14:tracePt t="57298" x="3678238" y="1954213"/>
          <p14:tracePt t="57306" x="3678238" y="1928813"/>
          <p14:tracePt t="57314" x="3678238" y="1903413"/>
          <p14:tracePt t="57322" x="3678238" y="1870075"/>
          <p14:tracePt t="57330" x="3662363" y="1852613"/>
          <p14:tracePt t="57338" x="3652838" y="1835150"/>
          <p14:tracePt t="57346" x="3636963" y="1819275"/>
          <p14:tracePt t="57354" x="3611563" y="1793875"/>
          <p14:tracePt t="57362" x="3586163" y="1784350"/>
          <p14:tracePt t="57370" x="3568700" y="1784350"/>
          <p14:tracePt t="57378" x="3533775" y="1776413"/>
          <p14:tracePt t="57386" x="3482975" y="1758950"/>
          <p14:tracePt t="57394" x="3457575" y="1751013"/>
          <p14:tracePt t="57402" x="3406775" y="1751013"/>
          <p14:tracePt t="57410" x="3363913" y="1741488"/>
          <p14:tracePt t="57418" x="3305175" y="1733550"/>
          <p14:tracePt t="57426" x="3262313" y="1733550"/>
          <p14:tracePt t="57434" x="3203575" y="1733550"/>
          <p14:tracePt t="57442" x="3127375" y="1733550"/>
          <p14:tracePt t="57450" x="3041650" y="1758950"/>
          <p14:tracePt t="57458" x="2955925" y="1766888"/>
          <p14:tracePt t="57466" x="2871788" y="1776413"/>
          <p14:tracePt t="57474" x="2795588" y="1784350"/>
          <p14:tracePt t="57482" x="2735263" y="1819275"/>
          <p14:tracePt t="57490" x="2719388" y="1827213"/>
          <p14:tracePt t="57498" x="2684463" y="1835150"/>
          <p14:tracePt t="57506" x="2659063" y="1852613"/>
          <p14:tracePt t="57514" x="2633663" y="1878013"/>
          <p14:tracePt t="57522" x="2600325" y="1903413"/>
          <p14:tracePt t="57530" x="2574925" y="1920875"/>
          <p14:tracePt t="57538" x="2532063" y="1963738"/>
          <p14:tracePt t="57546" x="2506663" y="2005013"/>
          <p14:tracePt t="57554" x="2455863" y="2082800"/>
          <p14:tracePt t="57562" x="2430463" y="2141538"/>
          <p14:tracePt t="57570" x="2405063" y="2217738"/>
          <p14:tracePt t="57578" x="2379663" y="2319338"/>
          <p14:tracePt t="57586" x="2370138" y="2362200"/>
          <p14:tracePt t="57594" x="2362200" y="2422525"/>
          <p14:tracePt t="57602" x="2362200" y="2463800"/>
          <p14:tracePt t="57610" x="2362200" y="2516188"/>
          <p14:tracePt t="57618" x="2370138" y="2557463"/>
          <p14:tracePt t="57626" x="2387600" y="2633663"/>
          <p14:tracePt t="57634" x="2420938" y="2686050"/>
          <p14:tracePt t="57642" x="2430463" y="2711450"/>
          <p14:tracePt t="57650" x="2455863" y="2744788"/>
          <p14:tracePt t="57658" x="2497138" y="2762250"/>
          <p14:tracePt t="57666" x="2540000" y="2787650"/>
          <p14:tracePt t="57674" x="2574925" y="2795588"/>
          <p14:tracePt t="57682" x="2633663" y="2805113"/>
          <p14:tracePt t="57690" x="2659063" y="2805113"/>
          <p14:tracePt t="57698" x="2744788" y="2830513"/>
          <p14:tracePt t="57706" x="2803525" y="2830513"/>
          <p14:tracePt t="57714" x="2879725" y="2830513"/>
          <p14:tracePt t="57722" x="2947988" y="2830513"/>
          <p14:tracePt t="57730" x="3033713" y="2830513"/>
          <p14:tracePt t="57738" x="3092450" y="2813050"/>
          <p14:tracePt t="57746" x="3160713" y="2770188"/>
          <p14:tracePt t="57754" x="3262313" y="2727325"/>
          <p14:tracePt t="57762" x="3322638" y="2693988"/>
          <p14:tracePt t="57770" x="3389313" y="2651125"/>
          <p14:tracePt t="57778" x="3441700" y="2608263"/>
          <p14:tracePt t="57786" x="3475038" y="2592388"/>
          <p14:tracePt t="57794" x="3525838" y="2541588"/>
          <p14:tracePt t="57802" x="3568700" y="2516188"/>
          <p14:tracePt t="57810" x="3611563" y="2481263"/>
          <p14:tracePt t="57818" x="3619500" y="2481263"/>
          <p14:tracePt t="57826" x="3636963" y="2463800"/>
          <p14:tracePt t="57834" x="3636963" y="2455863"/>
          <p14:tracePt t="57842" x="3662363" y="2430463"/>
          <p14:tracePt t="57850" x="3662363" y="2422525"/>
          <p14:tracePt t="57858" x="3670300" y="2405063"/>
          <p14:tracePt t="57877" x="3687763" y="2397125"/>
          <p14:tracePt t="65050" x="3687763" y="2379663"/>
          <p14:tracePt t="65058" x="3687763" y="2371725"/>
          <p14:tracePt t="65066" x="3695700" y="2371725"/>
          <p14:tracePt t="65074" x="3695700" y="2362200"/>
          <p14:tracePt t="65090" x="3703638" y="2354263"/>
          <p14:tracePt t="65098" x="3721100" y="2344738"/>
          <p14:tracePt t="65114" x="3721100" y="2336800"/>
          <p14:tracePt t="65122" x="3729038" y="2311400"/>
          <p14:tracePt t="65130" x="3738563" y="2293938"/>
          <p14:tracePt t="65138" x="3738563" y="2278063"/>
          <p14:tracePt t="65146" x="3738563" y="2268538"/>
          <p14:tracePt t="65154" x="3738563" y="2243138"/>
          <p14:tracePt t="65162" x="3738563" y="2227263"/>
          <p14:tracePt t="65178" x="3738563" y="2209800"/>
          <p14:tracePt t="65194" x="3738563" y="2200275"/>
          <p14:tracePt t="65202" x="3738563" y="2184400"/>
          <p14:tracePt t="65210" x="3738563" y="2174875"/>
          <p14:tracePt t="65218" x="3721100" y="2159000"/>
          <p14:tracePt t="65226" x="3703638" y="2124075"/>
          <p14:tracePt t="65234" x="3678238" y="2098675"/>
          <p14:tracePt t="65242" x="3670300" y="2073275"/>
          <p14:tracePt t="65250" x="3627438" y="2030413"/>
          <p14:tracePt t="65258" x="3602038" y="1989138"/>
          <p14:tracePt t="65266" x="3559175" y="1954213"/>
          <p14:tracePt t="65274" x="3525838" y="1938338"/>
          <p14:tracePt t="65282" x="3475038" y="1895475"/>
          <p14:tracePt t="65290" x="3457575" y="1885950"/>
          <p14:tracePt t="65298" x="3406775" y="1860550"/>
          <p14:tracePt t="65306" x="3363913" y="1852613"/>
          <p14:tracePt t="65314" x="3305175" y="1844675"/>
          <p14:tracePt t="65322" x="3244850" y="1827213"/>
          <p14:tracePt t="65330" x="3168650" y="1809750"/>
          <p14:tracePt t="65338" x="3127375" y="1801813"/>
          <p14:tracePt t="65346" x="3067050" y="1801813"/>
          <p14:tracePt t="65354" x="3016250" y="1793875"/>
          <p14:tracePt t="65362" x="2965450" y="1793875"/>
          <p14:tracePt t="65370" x="2905125" y="1784350"/>
          <p14:tracePt t="65378" x="2828925" y="1784350"/>
          <p14:tracePt t="65386" x="2786063" y="1784350"/>
          <p14:tracePt t="65394" x="2744788" y="1784350"/>
          <p14:tracePt t="65402" x="2727325" y="1784350"/>
          <p14:tracePt t="65418" x="2701925" y="1784350"/>
          <p14:tracePt t="65426" x="2693988" y="1784350"/>
          <p14:tracePt t="65434" x="2676525" y="1784350"/>
          <p14:tracePt t="65442" x="2651125" y="1784350"/>
          <p14:tracePt t="65450" x="2616200" y="1784350"/>
          <p14:tracePt t="65458" x="2582863" y="1809750"/>
          <p14:tracePt t="65466" x="2540000" y="1827213"/>
          <p14:tracePt t="65474" x="2489200" y="1870075"/>
          <p14:tracePt t="65482" x="2430463" y="1911350"/>
          <p14:tracePt t="65490" x="2379663" y="1963738"/>
          <p14:tracePt t="65498" x="2344738" y="1979613"/>
          <p14:tracePt t="65506" x="2319338" y="2005013"/>
          <p14:tracePt t="65514" x="2301875" y="2022475"/>
          <p14:tracePt t="65522" x="2276475" y="2039938"/>
          <p14:tracePt t="65530" x="2260600" y="2065338"/>
          <p14:tracePt t="65538" x="2251075" y="2090738"/>
          <p14:tracePt t="65546" x="2243138" y="2116138"/>
          <p14:tracePt t="65554" x="2243138" y="2159000"/>
          <p14:tracePt t="65562" x="2243138" y="2166938"/>
          <p14:tracePt t="65570" x="2243138" y="2200275"/>
          <p14:tracePt t="65578" x="2243138" y="2227263"/>
          <p14:tracePt t="65586" x="2251075" y="2252663"/>
          <p14:tracePt t="65594" x="2268538" y="2260600"/>
          <p14:tracePt t="65602" x="2286000" y="2278063"/>
          <p14:tracePt t="65610" x="2319338" y="2293938"/>
          <p14:tracePt t="65618" x="2344738" y="2303463"/>
          <p14:tracePt t="65626" x="2379663" y="2319338"/>
          <p14:tracePt t="65634" x="2413000" y="2328863"/>
          <p14:tracePt t="65642" x="2430463" y="2328863"/>
          <p14:tracePt t="65650" x="2455863" y="2336800"/>
          <p14:tracePt t="65658" x="2463800" y="2336800"/>
          <p14:tracePt t="65666" x="2489200" y="2344738"/>
          <p14:tracePt t="65674" x="2497138" y="2354263"/>
          <p14:tracePt t="65682" x="2524125" y="2354263"/>
          <p14:tracePt t="65690" x="2549525" y="2362200"/>
          <p14:tracePt t="65698" x="2565400" y="2362200"/>
          <p14:tracePt t="65706" x="2608263" y="2371725"/>
          <p14:tracePt t="65714" x="2668588" y="2371725"/>
          <p14:tracePt t="65722" x="2744788" y="2405063"/>
          <p14:tracePt t="65730" x="2770188" y="2405063"/>
          <p14:tracePt t="65738" x="2811463" y="2405063"/>
          <p14:tracePt t="65746" x="2897188" y="2405063"/>
          <p14:tracePt t="65754" x="2990850" y="2405063"/>
          <p14:tracePt t="65762" x="3117850" y="2405063"/>
          <p14:tracePt t="65770" x="3236913" y="2422525"/>
          <p14:tracePt t="65778" x="3348038" y="2422525"/>
          <p14:tracePt t="65786" x="3457575" y="2422525"/>
          <p14:tracePt t="65794" x="3568700" y="2422525"/>
          <p14:tracePt t="65801" x="3644900" y="2422525"/>
          <p14:tracePt t="65810" x="3729038" y="2422525"/>
          <p14:tracePt t="65818" x="3789363" y="2422525"/>
          <p14:tracePt t="65826" x="3840163" y="2422525"/>
          <p14:tracePt t="65834" x="3900488" y="2422525"/>
          <p14:tracePt t="65842" x="3933825" y="2422525"/>
          <p14:tracePt t="65850" x="3967163" y="2422525"/>
          <p14:tracePt t="65858" x="3984625" y="2413000"/>
          <p14:tracePt t="65874" x="3992563" y="2405063"/>
          <p14:tracePt t="66370" x="4002088" y="2397125"/>
          <p14:tracePt t="76050" x="4010025" y="2397125"/>
          <p14:tracePt t="84586" x="4002088" y="2397125"/>
          <p14:tracePt t="84602" x="3992563" y="2397125"/>
          <p14:tracePt t="84618" x="3984625" y="2397125"/>
          <p14:tracePt t="84650" x="3976688" y="2397125"/>
          <p14:tracePt t="84682" x="3967163" y="2397125"/>
          <p14:tracePt t="84698" x="3959225" y="2397125"/>
          <p14:tracePt t="84705" x="3951288" y="2405063"/>
          <p14:tracePt t="84714" x="3933825" y="2413000"/>
          <p14:tracePt t="84729" x="3925888" y="2422525"/>
          <p14:tracePt t="84737" x="3908425" y="2422525"/>
          <p14:tracePt t="84745" x="3900488" y="2438400"/>
          <p14:tracePt t="84753" x="3890963" y="2447925"/>
          <p14:tracePt t="84761" x="3857625" y="2473325"/>
          <p14:tracePt t="84770" x="3840163" y="2506663"/>
          <p14:tracePt t="84777" x="3806825" y="2541588"/>
          <p14:tracePt t="84786" x="3797300" y="2574925"/>
          <p14:tracePt t="84793" x="3763963" y="2617788"/>
          <p14:tracePt t="84802" x="3763963" y="2625725"/>
          <p14:tracePt t="84810" x="3763963" y="2651125"/>
          <p14:tracePt t="84818" x="3756025" y="2676525"/>
          <p14:tracePt t="84825" x="3738563" y="2693988"/>
          <p14:tracePt t="84834" x="3738563" y="2701925"/>
          <p14:tracePt t="84841" x="3729038" y="2727325"/>
          <p14:tracePt t="84850" x="3721100" y="2778125"/>
          <p14:tracePt t="84857" x="3721100" y="2795588"/>
          <p14:tracePt t="84865" x="3721100" y="2805113"/>
          <p14:tracePt t="84883" x="3721100" y="2813050"/>
          <p14:tracePt t="84914" x="3721100" y="2830513"/>
          <p14:tracePt t="84962" x="3721100" y="2820988"/>
          <p14:tracePt t="84970" x="3721100" y="2813050"/>
          <p14:tracePt t="84978" x="3721100" y="2805113"/>
          <p14:tracePt t="84986" x="3713163" y="2795588"/>
          <p14:tracePt t="84993" x="3695700" y="2778125"/>
          <p14:tracePt t="85001" x="3687763" y="2770188"/>
          <p14:tracePt t="85009" x="3670300" y="2770188"/>
          <p14:tracePt t="85018" x="3662363" y="2762250"/>
          <p14:tracePt t="85025" x="3627438" y="2752725"/>
          <p14:tracePt t="85033" x="3594100" y="2752725"/>
          <p14:tracePt t="85041" x="3551238" y="2752725"/>
          <p14:tracePt t="85050" x="3525838" y="2736850"/>
          <p14:tracePt t="85057" x="3500438" y="2736850"/>
          <p14:tracePt t="85066" x="3475038" y="2736850"/>
          <p14:tracePt t="85073" x="3449638" y="2736850"/>
          <p14:tracePt t="85082" x="3432175" y="2736850"/>
          <p14:tracePt t="85089" x="3414713" y="2736850"/>
          <p14:tracePt t="85098" x="3381375" y="2736850"/>
          <p14:tracePt t="85105" x="3373438" y="2736850"/>
          <p14:tracePt t="85114" x="3355975" y="2736850"/>
          <p14:tracePt t="85121" x="3348038" y="2736850"/>
          <p14:tracePt t="85130" x="3322638" y="2736850"/>
          <p14:tracePt t="85137" x="3305175" y="2727325"/>
          <p14:tracePt t="85145" x="3287713" y="2727325"/>
          <p14:tracePt t="85153" x="3270250" y="2727325"/>
          <p14:tracePt t="85161" x="3244850" y="2727325"/>
          <p14:tracePt t="85169" x="3219450" y="2727325"/>
          <p14:tracePt t="85178" x="3194050" y="2727325"/>
          <p14:tracePt t="85185" x="3152775" y="2727325"/>
          <p14:tracePt t="85193" x="3117850" y="2727325"/>
          <p14:tracePt t="85201" x="3092450" y="2727325"/>
          <p14:tracePt t="85209" x="3074988" y="2727325"/>
          <p14:tracePt t="85217" x="3049588" y="2727325"/>
          <p14:tracePt t="85225" x="3041650" y="2727325"/>
          <p14:tracePt t="85234" x="3016250" y="2736850"/>
          <p14:tracePt t="85241" x="2998788" y="2736850"/>
          <p14:tracePt t="85250" x="2982913" y="2736850"/>
          <p14:tracePt t="85257" x="2965450" y="2752725"/>
          <p14:tracePt t="85265" x="2930525" y="2770188"/>
          <p14:tracePt t="85273" x="2914650" y="2787650"/>
          <p14:tracePt t="85282" x="2879725" y="2795588"/>
          <p14:tracePt t="85289" x="2863850" y="2813050"/>
          <p14:tracePt t="85298" x="2846388" y="2830513"/>
          <p14:tracePt t="85305" x="2828925" y="2830513"/>
          <p14:tracePt t="85313" x="2803525" y="2855913"/>
          <p14:tracePt t="85321" x="2786063" y="2863850"/>
          <p14:tracePt t="85329" x="2778125" y="2881313"/>
          <p14:tracePt t="85337" x="2770188" y="2897188"/>
          <p14:tracePt t="85345" x="2760663" y="2897188"/>
          <p14:tracePt t="85353" x="2752725" y="2906713"/>
          <p14:tracePt t="85361" x="2744788" y="2932113"/>
          <p14:tracePt t="85370" x="2735263" y="2932113"/>
          <p14:tracePt t="85377" x="2735263" y="2949575"/>
          <p14:tracePt t="85386" x="2727325" y="2957513"/>
          <p14:tracePt t="85393" x="2719388" y="2965450"/>
          <p14:tracePt t="85402" x="2719388" y="2974975"/>
          <p14:tracePt t="85409" x="2709863" y="2990850"/>
          <p14:tracePt t="85417" x="2709863" y="3000375"/>
          <p14:tracePt t="85426" x="2701925" y="3016250"/>
          <p14:tracePt t="85434" x="2701925" y="3033713"/>
          <p14:tracePt t="85441" x="2693988" y="3067050"/>
          <p14:tracePt t="85449" x="2693988" y="3076575"/>
          <p14:tracePt t="85458" x="2676525" y="3094038"/>
          <p14:tracePt t="85465" x="2676525" y="3127375"/>
          <p14:tracePt t="85474" x="2676525" y="3144838"/>
          <p14:tracePt t="85481" x="2676525" y="3170238"/>
          <p14:tracePt t="85490" x="2676525" y="3186113"/>
          <p14:tracePt t="85497" x="2676525" y="3221038"/>
          <p14:tracePt t="85506" x="2676525" y="3246438"/>
          <p14:tracePt t="85513" x="2693988" y="3263900"/>
          <p14:tracePt t="85521" x="2693988" y="3289300"/>
          <p14:tracePt t="85529" x="2719388" y="3305175"/>
          <p14:tracePt t="85537" x="2752725" y="3330575"/>
          <p14:tracePt t="85545" x="2778125" y="3348038"/>
          <p14:tracePt t="85553" x="2803525" y="3355975"/>
          <p14:tracePt t="85561" x="2838450" y="3373438"/>
          <p14:tracePt t="85570" x="2846388" y="3382963"/>
          <p14:tracePt t="85577" x="2879725" y="3382963"/>
          <p14:tracePt t="85586" x="2914650" y="3382963"/>
          <p14:tracePt t="85593" x="2973388" y="3416300"/>
          <p14:tracePt t="85602" x="3016250" y="3424238"/>
          <p14:tracePt t="85609" x="3049588" y="3433763"/>
          <p14:tracePt t="85618" x="3127375" y="3467100"/>
          <p14:tracePt t="85625" x="3186113" y="3475038"/>
          <p14:tracePt t="85633" x="3262313" y="3517900"/>
          <p14:tracePt t="85642" x="3322638" y="3527425"/>
          <p14:tracePt t="85650" x="3381375" y="3552825"/>
          <p14:tracePt t="85657" x="3432175" y="3568700"/>
          <p14:tracePt t="85665" x="3475038" y="3578225"/>
          <p14:tracePt t="85674" x="3508375" y="3586163"/>
          <p14:tracePt t="85681" x="3551238" y="3586163"/>
          <p14:tracePt t="85689" x="3602038" y="3594100"/>
          <p14:tracePt t="85697" x="3619500" y="3594100"/>
          <p14:tracePt t="85705" x="3644900" y="3594100"/>
          <p14:tracePt t="85713" x="3652838" y="3594100"/>
          <p14:tracePt t="85721" x="3670300" y="3611563"/>
          <p14:tracePt t="85729" x="3678238" y="3611563"/>
          <p14:tracePt t="85738" x="3687763" y="3611563"/>
          <p14:tracePt t="85745" x="3713163" y="3611563"/>
          <p14:tracePt t="85753" x="3738563" y="3611563"/>
          <p14:tracePt t="85762" x="3771900" y="3611563"/>
          <p14:tracePt t="85769" x="3789363" y="3611563"/>
          <p14:tracePt t="85777" x="3857625" y="3611563"/>
          <p14:tracePt t="85786" x="3883025" y="3611563"/>
          <p14:tracePt t="85793" x="3933825" y="3611563"/>
          <p14:tracePt t="85801" x="4002088" y="3611563"/>
          <p14:tracePt t="85810" x="4060825" y="3611563"/>
          <p14:tracePt t="85817" x="4121150" y="3611563"/>
          <p14:tracePt t="85825" x="4187825" y="3611563"/>
          <p14:tracePt t="85833" x="4273550" y="3611563"/>
          <p14:tracePt t="85841" x="4349750" y="3611563"/>
          <p14:tracePt t="85849" x="4418013" y="3611563"/>
          <p14:tracePt t="85857" x="4460875" y="3611563"/>
          <p14:tracePt t="85865" x="4519613" y="3611563"/>
          <p14:tracePt t="85874" x="4562475" y="3611563"/>
          <p14:tracePt t="85881" x="4605338" y="3611563"/>
          <p14:tracePt t="85889" x="4656138" y="3611563"/>
          <p14:tracePt t="85897" x="4699000" y="3611563"/>
          <p14:tracePt t="85905" x="4765675" y="3611563"/>
          <p14:tracePt t="85913" x="4826000" y="3611563"/>
          <p14:tracePt t="85921" x="4884738" y="3611563"/>
          <p14:tracePt t="85930" x="4953000" y="3611563"/>
          <p14:tracePt t="85938" x="5038725" y="3611563"/>
          <p14:tracePt t="85945" x="5097463" y="3611563"/>
          <p14:tracePt t="85953" x="5140325" y="3611563"/>
          <p14:tracePt t="85961" x="5216525" y="3611563"/>
          <p14:tracePt t="85969" x="5267325" y="3611563"/>
          <p14:tracePt t="85977" x="5318125" y="3611563"/>
          <p14:tracePt t="85985" x="5378450" y="3603625"/>
          <p14:tracePt t="85994" x="5429250" y="3603625"/>
          <p14:tracePt t="86001" x="5462588" y="3594100"/>
          <p14:tracePt t="86010" x="5530850" y="3560763"/>
          <p14:tracePt t="86017" x="5565775" y="3552825"/>
          <p14:tracePt t="86025" x="5624513" y="3509963"/>
          <p14:tracePt t="86033" x="5649913" y="3502025"/>
          <p14:tracePt t="86041" x="5692775" y="3467100"/>
          <p14:tracePt t="86049" x="5735638" y="3433763"/>
          <p14:tracePt t="86057" x="5761038" y="3408363"/>
          <p14:tracePt t="86065" x="5794375" y="3382963"/>
          <p14:tracePt t="86073" x="5802313" y="3365500"/>
          <p14:tracePt t="86081" x="5819775" y="3322638"/>
          <p14:tracePt t="86089" x="5837238" y="3305175"/>
          <p14:tracePt t="86097" x="5845175" y="3289300"/>
          <p14:tracePt t="86105" x="5862638" y="3263900"/>
          <p14:tracePt t="86113" x="5870575" y="3228975"/>
          <p14:tracePt t="86121" x="5880100" y="3203575"/>
          <p14:tracePt t="86129" x="5888038" y="3170238"/>
          <p14:tracePt t="86138" x="5888038" y="3152775"/>
          <p14:tracePt t="86146" x="5895975" y="3135313"/>
          <p14:tracePt t="86153" x="5905500" y="3119438"/>
          <p14:tracePt t="86161" x="5905500" y="3109913"/>
          <p14:tracePt t="86169" x="5905500" y="3101975"/>
          <p14:tracePt t="86178" x="5905500" y="3084513"/>
          <p14:tracePt t="86186" x="5905500" y="3067050"/>
          <p14:tracePt t="86194" x="5905500" y="3041650"/>
          <p14:tracePt t="86201" x="5905500" y="3033713"/>
          <p14:tracePt t="86209" x="5895975" y="3025775"/>
          <p14:tracePt t="86217" x="5888038" y="3016250"/>
          <p14:tracePt t="86225" x="5870575" y="3000375"/>
          <p14:tracePt t="86233" x="5862638" y="3000375"/>
          <p14:tracePt t="86241" x="5845175" y="2990850"/>
          <p14:tracePt t="86249" x="5811838" y="2965450"/>
          <p14:tracePt t="86258" x="5786438" y="2949575"/>
          <p14:tracePt t="86265" x="5751513" y="2932113"/>
          <p14:tracePt t="86273" x="5726113" y="2906713"/>
          <p14:tracePt t="86281" x="5700713" y="2897188"/>
          <p14:tracePt t="86290" x="5667375" y="2881313"/>
          <p14:tracePt t="86297" x="5632450" y="2871788"/>
          <p14:tracePt t="86305" x="5624513" y="2863850"/>
          <p14:tracePt t="86313" x="5607050" y="2855913"/>
          <p14:tracePt t="86321" x="5565775" y="2838450"/>
          <p14:tracePt t="86330" x="5548313" y="2830513"/>
          <p14:tracePt t="86337" x="5513388" y="2820988"/>
          <p14:tracePt t="86346" x="5472113" y="2813050"/>
          <p14:tracePt t="86353" x="5411788" y="2795588"/>
          <p14:tracePt t="86361" x="5360988" y="2778125"/>
          <p14:tracePt t="86369" x="5302250" y="2778125"/>
          <p14:tracePt t="86378" x="5241925" y="2744788"/>
          <p14:tracePt t="86385" x="5165725" y="2727325"/>
          <p14:tracePt t="86393" x="5122863" y="2711450"/>
          <p14:tracePt t="86401" x="5046663" y="2693988"/>
          <p14:tracePt t="86409" x="4995863" y="2676525"/>
          <p14:tracePt t="86417" x="4953000" y="2668588"/>
          <p14:tracePt t="86425" x="4902200" y="2643188"/>
          <p14:tracePt t="86433" x="4859338" y="2633663"/>
          <p14:tracePt t="86441" x="4833938" y="2633663"/>
          <p14:tracePt t="86449" x="4800600" y="2625725"/>
          <p14:tracePt t="86457" x="4791075" y="2625725"/>
          <p14:tracePt t="86466" x="4765675" y="2625725"/>
          <p14:tracePt t="86473" x="4749800" y="2625725"/>
          <p14:tracePt t="86481" x="4732338" y="2625725"/>
          <p14:tracePt t="86490" x="4706938" y="2625725"/>
          <p14:tracePt t="86497" x="4681538" y="2625725"/>
          <p14:tracePt t="86505" x="4638675" y="2625725"/>
          <p14:tracePt t="86513" x="4595813" y="2625725"/>
          <p14:tracePt t="86521" x="4554538" y="2625725"/>
          <p14:tracePt t="86529" x="4511675" y="2625725"/>
          <p14:tracePt t="86537" x="4476750" y="2625725"/>
          <p14:tracePt t="86546" x="4425950" y="2625725"/>
          <p14:tracePt t="86554" x="4384675" y="2625725"/>
          <p14:tracePt t="86561" x="4332288" y="2625725"/>
          <p14:tracePt t="86569" x="4281488" y="2625725"/>
          <p14:tracePt t="86577" x="4222750" y="2625725"/>
          <p14:tracePt t="86585" x="4146550" y="2651125"/>
          <p14:tracePt t="86593" x="4070350" y="2660650"/>
          <p14:tracePt t="86601" x="3992563" y="2693988"/>
          <p14:tracePt t="86609" x="3908425" y="2719388"/>
          <p14:tracePt t="86617" x="3873500" y="2727325"/>
          <p14:tracePt t="86626" x="3822700" y="2752725"/>
          <p14:tracePt t="86633" x="3789363" y="2770188"/>
          <p14:tracePt t="86642" x="3756025" y="2813050"/>
          <p14:tracePt t="86649" x="3713163" y="2838450"/>
          <p14:tracePt t="86658" x="3678238" y="2863850"/>
          <p14:tracePt t="86665" x="3662363" y="2889250"/>
          <p14:tracePt t="86673" x="3636963" y="2922588"/>
          <p14:tracePt t="86681" x="3627438" y="2957513"/>
          <p14:tracePt t="86689" x="3619500" y="2982913"/>
          <p14:tracePt t="86697" x="3602038" y="3008313"/>
          <p14:tracePt t="86705" x="3602038" y="3033713"/>
          <p14:tracePt t="86714" x="3594100" y="3059113"/>
          <p14:tracePt t="86722" x="3594100" y="3094038"/>
          <p14:tracePt t="86730" x="3594100" y="3127375"/>
          <p14:tracePt t="86737" x="3594100" y="3170238"/>
          <p14:tracePt t="86745" x="3594100" y="3195638"/>
          <p14:tracePt t="86753" x="3594100" y="3254375"/>
          <p14:tracePt t="86761" x="3594100" y="3297238"/>
          <p14:tracePt t="86769" x="3594100" y="3340100"/>
          <p14:tracePt t="86777" x="3602038" y="3373438"/>
          <p14:tracePt t="86785" x="3627438" y="3424238"/>
          <p14:tracePt t="86794" x="3644900" y="3459163"/>
          <p14:tracePt t="86801" x="3678238" y="3492500"/>
          <p14:tracePt t="86809" x="3721100" y="3535363"/>
          <p14:tracePt t="86817" x="3756025" y="3568700"/>
          <p14:tracePt t="86826" x="3822700" y="3611563"/>
          <p14:tracePt t="86833" x="3883025" y="3646488"/>
          <p14:tracePt t="86841" x="3959225" y="3654425"/>
          <p14:tracePt t="86849" x="4017963" y="3687763"/>
          <p14:tracePt t="86857" x="4095750" y="3697288"/>
          <p14:tracePt t="86866" x="4162425" y="3713163"/>
          <p14:tracePt t="86877" x="4248150" y="3713163"/>
          <p14:tracePt t="86881" x="4306888" y="3713163"/>
          <p14:tracePt t="86889" x="4367213" y="3713163"/>
          <p14:tracePt t="86897" x="4425950" y="3713163"/>
          <p14:tracePt t="86905" x="4468813" y="3713163"/>
          <p14:tracePt t="86913" x="4511675" y="3713163"/>
          <p14:tracePt t="86922" x="4554538" y="3713163"/>
          <p14:tracePt t="86929" x="4587875" y="3713163"/>
          <p14:tracePt t="86937" x="4621213" y="3713163"/>
          <p14:tracePt t="86945" x="4664075" y="3713163"/>
          <p14:tracePt t="86953" x="4706938" y="3713163"/>
          <p14:tracePt t="86961" x="4765675" y="3713163"/>
          <p14:tracePt t="86969" x="4808538" y="3705225"/>
          <p14:tracePt t="86977" x="4902200" y="3679825"/>
          <p14:tracePt t="86985" x="4962525" y="3662363"/>
          <p14:tracePt t="86994" x="5021263" y="3654425"/>
          <p14:tracePt t="87002" x="5064125" y="3636963"/>
          <p14:tracePt t="87010" x="5114925" y="3629025"/>
          <p14:tracePt t="87017" x="5148263" y="3619500"/>
          <p14:tracePt t="87025" x="5173663" y="3611563"/>
          <p14:tracePt t="87034" x="5199063" y="3594100"/>
          <p14:tracePt t="87041" x="5241925" y="3586163"/>
          <p14:tracePt t="87050" x="5284788" y="3586163"/>
          <p14:tracePt t="87057" x="5335588" y="3586163"/>
          <p14:tracePt t="87065" x="5378450" y="3578225"/>
          <p14:tracePt t="87073" x="5421313" y="3578225"/>
          <p14:tracePt t="87081" x="5497513" y="3568700"/>
          <p14:tracePt t="87089" x="5538788" y="3543300"/>
          <p14:tracePt t="87097" x="5599113" y="3543300"/>
          <p14:tracePt t="87105" x="5649913" y="3535363"/>
          <p14:tracePt t="87113" x="5708650" y="3527425"/>
          <p14:tracePt t="87121" x="5735638" y="3527425"/>
          <p14:tracePt t="87129" x="5768975" y="3527425"/>
          <p14:tracePt t="87137" x="5786438" y="3517900"/>
          <p14:tracePt t="87145" x="5819775" y="3517900"/>
          <p14:tracePt t="87153" x="5837238" y="3502025"/>
          <p14:tracePt t="87161" x="5845175" y="3502025"/>
          <p14:tracePt t="87178" x="5853113" y="3502025"/>
          <p14:tracePt t="87185" x="5862638" y="3502025"/>
          <p14:tracePt t="87193" x="5880100" y="3502025"/>
          <p14:tracePt t="87201" x="5888038" y="3492500"/>
          <p14:tracePt t="87209" x="5895975" y="3484563"/>
          <p14:tracePt t="87218" x="5921375" y="3467100"/>
          <p14:tracePt t="87225" x="5946775" y="3459163"/>
          <p14:tracePt t="87234" x="5956300" y="3459163"/>
          <p14:tracePt t="87241" x="5972175" y="3459163"/>
          <p14:tracePt t="87250" x="6007100" y="3449638"/>
          <p14:tracePt t="87257" x="6032500" y="3449638"/>
          <p14:tracePt t="87265" x="6040438" y="3449638"/>
          <p14:tracePt t="87273" x="6065838" y="3449638"/>
          <p14:tracePt t="87282" x="6075363" y="3441700"/>
          <p14:tracePt t="87289" x="6075363" y="3433763"/>
          <p14:tracePt t="87306" x="6083300" y="3424238"/>
          <p14:tracePt t="87314" x="6100763" y="3424238"/>
          <p14:tracePt t="88434" x="6100763" y="3416300"/>
          <p14:tracePt t="88498" x="6083300" y="3416300"/>
          <p14:tracePt t="88810" x="6075363" y="3416300"/>
          <p14:tracePt t="88842" x="6065838" y="3416300"/>
          <p14:tracePt t="88938" x="6057900" y="3416300"/>
          <p14:tracePt t="88945" x="6049963" y="3408363"/>
          <p14:tracePt t="88986" x="6040438" y="3408363"/>
          <p14:tracePt t="89017" x="6032500" y="3390900"/>
          <p14:tracePt t="89201" x="6024563" y="3382963"/>
          <p14:tracePt t="89217" x="6015038" y="3382963"/>
          <p14:tracePt t="89233" x="6007100" y="3382963"/>
          <p14:tracePt t="89257" x="5997575" y="3373438"/>
          <p14:tracePt t="89290" x="5989638" y="3373438"/>
          <p14:tracePt t="89514" x="5981700" y="3373438"/>
          <p14:tracePt t="89570" x="5981700" y="3365500"/>
          <p14:tracePt t="89601" x="5981700" y="3355975"/>
          <p14:tracePt t="89618" x="5981700" y="3348038"/>
          <p14:tracePt t="89626" x="5981700" y="3340100"/>
          <p14:tracePt t="90202" x="5981700" y="3322638"/>
          <p14:tracePt t="90418" x="5989638" y="3322638"/>
          <p14:tracePt t="90434" x="5997575" y="3305175"/>
          <p14:tracePt t="91010" x="5997575" y="3271838"/>
          <p14:tracePt t="91017" x="5997575" y="3254375"/>
          <p14:tracePt t="91025" x="5997575" y="3238500"/>
          <p14:tracePt t="91034" x="5997575" y="3228975"/>
          <p14:tracePt t="91041" x="5997575" y="3221038"/>
          <p14:tracePt t="91050" x="5997575" y="3195638"/>
          <p14:tracePt t="91057" x="5997575" y="3170238"/>
          <p14:tracePt t="91066" x="5997575" y="3152775"/>
          <p14:tracePt t="91073" x="5997575" y="3144838"/>
          <p14:tracePt t="91081" x="5997575" y="3127375"/>
          <p14:tracePt t="91089" x="5997575" y="3109913"/>
          <p14:tracePt t="91098" x="5981700" y="3101975"/>
          <p14:tracePt t="91105" x="5972175" y="3084513"/>
          <p14:tracePt t="91113" x="5972175" y="3076575"/>
          <p14:tracePt t="91121" x="5964238" y="3067050"/>
          <p14:tracePt t="91129" x="5964238" y="3059113"/>
          <p14:tracePt t="91137" x="5946775" y="3033713"/>
          <p14:tracePt t="91145" x="5921375" y="3016250"/>
          <p14:tracePt t="91153" x="5905500" y="3008313"/>
          <p14:tracePt t="91161" x="5862638" y="2965450"/>
          <p14:tracePt t="91169" x="5845175" y="2957513"/>
          <p14:tracePt t="91177" x="5794375" y="2932113"/>
          <p14:tracePt t="91185" x="5768975" y="2922588"/>
          <p14:tracePt t="91193" x="5743575" y="2914650"/>
          <p14:tracePt t="91201" x="5718175" y="2906713"/>
          <p14:tracePt t="91209" x="5692775" y="2897188"/>
          <p14:tracePt t="91217" x="5683250" y="2897188"/>
          <p14:tracePt t="91225" x="5649913" y="2889250"/>
          <p14:tracePt t="91233" x="5607050" y="2889250"/>
          <p14:tracePt t="91241" x="5565775" y="2881313"/>
          <p14:tracePt t="91249" x="5487988" y="2881313"/>
          <p14:tracePt t="91257" x="5403850" y="2863850"/>
          <p14:tracePt t="91265" x="5360988" y="2846388"/>
          <p14:tracePt t="91273" x="5310188" y="2838450"/>
          <p14:tracePt t="91281" x="5276850" y="2838450"/>
          <p14:tracePt t="91289" x="5233988" y="2830513"/>
          <p14:tracePt t="91297" x="5191125" y="2820988"/>
          <p14:tracePt t="91305" x="5132388" y="2805113"/>
          <p14:tracePt t="91313" x="5072063" y="2805113"/>
          <p14:tracePt t="91321" x="4995863" y="2787650"/>
          <p14:tracePt t="91329" x="4953000" y="2787650"/>
          <p14:tracePt t="91337" x="4910138" y="2787650"/>
          <p14:tracePt t="91345" x="4851400" y="2787650"/>
          <p14:tracePt t="91353" x="4783138" y="2787650"/>
          <p14:tracePt t="91361" x="4724400" y="2787650"/>
          <p14:tracePt t="91369" x="4689475" y="2787650"/>
          <p14:tracePt t="91377" x="4664075" y="2787650"/>
          <p14:tracePt t="91385" x="4638675" y="2787650"/>
          <p14:tracePt t="91393" x="4630738" y="2787650"/>
          <p14:tracePt t="91401" x="4621213" y="2787650"/>
          <p14:tracePt t="91409" x="4605338" y="2787650"/>
          <p14:tracePt t="91425" x="4595813" y="2795588"/>
          <p14:tracePt t="91441" x="4579938" y="2805113"/>
          <p14:tracePt t="91449" x="4562475" y="2805113"/>
          <p14:tracePt t="91457" x="4562475" y="2813050"/>
          <p14:tracePt t="91465" x="4545013" y="2830513"/>
          <p14:tracePt t="91473" x="4529138" y="2838450"/>
          <p14:tracePt t="91489" x="4503738" y="2863850"/>
          <p14:tracePt t="91497" x="4476750" y="2871788"/>
          <p14:tracePt t="91505" x="4468813" y="2881313"/>
          <p14:tracePt t="91514" x="4460875" y="2906713"/>
          <p14:tracePt t="91521" x="4451350" y="2922588"/>
          <p14:tracePt t="91529" x="4443413" y="2940050"/>
          <p14:tracePt t="91537" x="4435475" y="2974975"/>
          <p14:tracePt t="91545" x="4418013" y="2990850"/>
          <p14:tracePt t="91553" x="4410075" y="3016250"/>
          <p14:tracePt t="91561" x="4410075" y="3025775"/>
          <p14:tracePt t="91570" x="4410075" y="3041650"/>
          <p14:tracePt t="91577" x="4410075" y="3051175"/>
          <p14:tracePt t="91585" x="4410075" y="3067050"/>
          <p14:tracePt t="91593" x="4410075" y="3076575"/>
          <p14:tracePt t="91601" x="4410075" y="3094038"/>
          <p14:tracePt t="91609" x="4425950" y="3127375"/>
          <p14:tracePt t="91617" x="4443413" y="3127375"/>
          <p14:tracePt t="91625" x="4451350" y="3144838"/>
          <p14:tracePt t="91633" x="4468813" y="3160713"/>
          <p14:tracePt t="91641" x="4486275" y="3178175"/>
          <p14:tracePt t="91649" x="4511675" y="3203575"/>
          <p14:tracePt t="91657" x="4537075" y="3211513"/>
          <p14:tracePt t="91665" x="4562475" y="3211513"/>
          <p14:tracePt t="91673" x="4579938" y="3228975"/>
          <p14:tracePt t="91681" x="4595813" y="3228975"/>
          <p14:tracePt t="91689" x="4638675" y="3246438"/>
          <p14:tracePt t="91697" x="4699000" y="3246438"/>
          <p14:tracePt t="91705" x="4749800" y="3279775"/>
          <p14:tracePt t="91713" x="4833938" y="3297238"/>
          <p14:tracePt t="91721" x="4910138" y="3322638"/>
          <p14:tracePt t="91729" x="4970463" y="3340100"/>
          <p14:tracePt t="91737" x="5054600" y="3365500"/>
          <p14:tracePt t="91745" x="5132388" y="3365500"/>
          <p14:tracePt t="91753" x="5216525" y="3390900"/>
          <p14:tracePt t="91761" x="5292725" y="3398838"/>
          <p14:tracePt t="91769" x="5394325" y="3408363"/>
          <p14:tracePt t="91777" x="5487988" y="3416300"/>
          <p14:tracePt t="91785" x="5591175" y="3441700"/>
          <p14:tracePt t="91793" x="5667375" y="3441700"/>
          <p14:tracePt t="91801" x="5735638" y="3449638"/>
          <p14:tracePt t="91809" x="5768975" y="3449638"/>
          <p14:tracePt t="91817" x="5827713" y="3449638"/>
          <p14:tracePt t="91825" x="5837238" y="3449638"/>
          <p14:tracePt t="91833" x="5862638" y="3441700"/>
          <p14:tracePt t="91841" x="5888038" y="3433763"/>
          <p14:tracePt t="91849" x="5930900" y="3424238"/>
          <p14:tracePt t="91865" x="5946775" y="3416300"/>
          <p14:tracePt t="91873" x="5981700" y="3398838"/>
          <p14:tracePt t="91881" x="5997575" y="3398838"/>
          <p14:tracePt t="91889" x="6015038" y="3390900"/>
          <p14:tracePt t="91905" x="6075363" y="3365500"/>
          <p14:tracePt t="91913" x="6091238" y="3365500"/>
          <p14:tracePt t="91921" x="6116638" y="3365500"/>
          <p14:tracePt t="91929" x="6142038" y="3365500"/>
          <p14:tracePt t="91937" x="6159500" y="3365500"/>
          <p14:tracePt t="91945" x="6167438" y="3365500"/>
          <p14:tracePt t="91953" x="6176963" y="3365500"/>
          <p14:tracePt t="91962" x="6194425" y="3355975"/>
          <p14:tracePt t="91969" x="6202363" y="3355975"/>
          <p14:tracePt t="91977" x="6219825" y="3355975"/>
          <p14:tracePt t="91993" x="6227763" y="3355975"/>
          <p14:tracePt t="92001" x="6235700" y="3355975"/>
          <p14:tracePt t="92042" x="6245225" y="3348038"/>
          <p14:tracePt t="92106" x="6253163" y="3348038"/>
          <p14:tracePt t="92249" x="6270625" y="3348038"/>
          <p14:tracePt t="92265" x="6286500" y="3348038"/>
          <p14:tracePt t="92281" x="6296025" y="3348038"/>
          <p14:tracePt t="92289" x="6303963" y="3348038"/>
          <p14:tracePt t="92297" x="6311900" y="3348038"/>
          <p14:tracePt t="92305" x="6329363" y="3348038"/>
          <p14:tracePt t="92313" x="6338888" y="3348038"/>
          <p14:tracePt t="92321" x="6346825" y="3348038"/>
          <p14:tracePt t="92337" x="6354763" y="3348038"/>
          <p14:tracePt t="92569" x="6364288" y="3348038"/>
          <p14:tracePt t="93458" x="6380163" y="3348038"/>
          <p14:tracePt t="93466" x="6389688" y="3348038"/>
          <p14:tracePt t="93481" x="6397625" y="3340100"/>
          <p14:tracePt t="93497" x="6405563" y="3340100"/>
          <p14:tracePt t="93505" x="6415088" y="3330575"/>
          <p14:tracePt t="93521" x="6423025" y="3322638"/>
          <p14:tracePt t="93545" x="6440488" y="3322638"/>
          <p14:tracePt t="93561" x="6456363" y="3314700"/>
          <p14:tracePt t="93569" x="6465888" y="3305175"/>
          <p14:tracePt t="93577" x="6483350" y="3297238"/>
          <p14:tracePt t="93586" x="6516688" y="3289300"/>
          <p14:tracePt t="93593" x="6524625" y="3279775"/>
          <p14:tracePt t="93609" x="6534150" y="3279775"/>
          <p14:tracePt t="93737" x="6542088" y="3279775"/>
          <p14:tracePt t="93745" x="6542088" y="3271838"/>
          <p14:tracePt t="101082" x="6534150" y="3279775"/>
          <p14:tracePt t="101089" x="6516688" y="3289300"/>
          <p14:tracePt t="101097" x="6508750" y="3305175"/>
          <p14:tracePt t="101105" x="6508750" y="3314700"/>
          <p14:tracePt t="101114" x="6499225" y="3322638"/>
          <p14:tracePt t="101121" x="6491288" y="3330575"/>
          <p14:tracePt t="101129" x="6491288" y="3340100"/>
          <p14:tracePt t="101137" x="6483350" y="3348038"/>
          <p14:tracePt t="101153" x="6473825" y="3348038"/>
          <p14:tracePt t="101201" x="6465888" y="3348038"/>
          <p14:tracePt t="101209" x="6456363" y="3348038"/>
          <p14:tracePt t="101225" x="6430963" y="3348038"/>
          <p14:tracePt t="101233" x="6415088" y="3348038"/>
          <p14:tracePt t="101242" x="6397625" y="3348038"/>
          <p14:tracePt t="101249" x="6364288" y="3348038"/>
          <p14:tracePt t="101257" x="6346825" y="3348038"/>
          <p14:tracePt t="101265" x="6303963" y="3348038"/>
          <p14:tracePt t="101273" x="6278563" y="3348038"/>
          <p14:tracePt t="101281" x="6235700" y="3348038"/>
          <p14:tracePt t="101289" x="6184900" y="3330575"/>
          <p14:tracePt t="101297" x="6159500" y="3322638"/>
          <p14:tracePt t="101305" x="6151563" y="3322638"/>
          <p14:tracePt t="101313" x="6116638" y="3322638"/>
          <p14:tracePt t="101321" x="6091238" y="3314700"/>
          <p14:tracePt t="101329" x="6049963" y="3314700"/>
          <p14:tracePt t="101337" x="6015038" y="3305175"/>
          <p14:tracePt t="101345" x="5989638" y="3305175"/>
          <p14:tracePt t="101353" x="5956300" y="3305175"/>
          <p14:tracePt t="101361" x="5930900" y="3289300"/>
          <p14:tracePt t="101369" x="5888038" y="3279775"/>
          <p14:tracePt t="101377" x="5853113" y="3279775"/>
          <p14:tracePt t="101385" x="5811838" y="3271838"/>
          <p14:tracePt t="101393" x="5786438" y="3271838"/>
          <p14:tracePt t="101401" x="5768975" y="3271838"/>
          <p14:tracePt t="101409" x="5735638" y="3271838"/>
          <p14:tracePt t="101417" x="5700713" y="3263900"/>
          <p14:tracePt t="101425" x="5657850" y="3263900"/>
          <p14:tracePt t="101433" x="5581650" y="3263900"/>
          <p14:tracePt t="101441" x="5497513" y="3263900"/>
          <p14:tracePt t="101449" x="5429250" y="3246438"/>
          <p14:tracePt t="101457" x="5327650" y="3246438"/>
          <p14:tracePt t="101465" x="5216525" y="3246438"/>
          <p14:tracePt t="101473" x="5097463" y="3246438"/>
          <p14:tracePt t="101481" x="4970463" y="3228975"/>
          <p14:tracePt t="101489" x="4818063" y="3228975"/>
          <p14:tracePt t="101497" x="4689475" y="3221038"/>
          <p14:tracePt t="101505" x="4519613" y="3221038"/>
          <p14:tracePt t="101513" x="4392613" y="3211513"/>
          <p14:tracePt t="101521" x="4265613" y="3186113"/>
          <p14:tracePt t="101529" x="4111625" y="3186113"/>
          <p14:tracePt t="101537" x="3984625" y="3186113"/>
          <p14:tracePt t="101545" x="3865563" y="3186113"/>
          <p14:tracePt t="101553" x="3746500" y="3186113"/>
          <p14:tracePt t="101561" x="3662363" y="3186113"/>
          <p14:tracePt t="101569" x="3543300" y="3178175"/>
          <p14:tracePt t="101577" x="3432175" y="3160713"/>
          <p14:tracePt t="101585" x="3313113" y="3152775"/>
          <p14:tracePt t="101593" x="3219450" y="3152775"/>
          <p14:tracePt t="101601" x="3100388" y="3152775"/>
          <p14:tracePt t="101609" x="2990850" y="3152775"/>
          <p14:tracePt t="101617" x="2879725" y="3152775"/>
          <p14:tracePt t="101625" x="2760663" y="3152775"/>
          <p14:tracePt t="101633" x="2668588" y="3152775"/>
          <p14:tracePt t="101641" x="2582863" y="3152775"/>
          <p14:tracePt t="101649" x="2506663" y="3152775"/>
          <p14:tracePt t="101658" x="2446338" y="3186113"/>
          <p14:tracePt t="101665" x="2387600" y="3203575"/>
          <p14:tracePt t="101673" x="2336800" y="3238500"/>
          <p14:tracePt t="101681" x="2311400" y="3254375"/>
          <p14:tracePt t="101689" x="2276475" y="3279775"/>
          <p14:tracePt t="101697" x="2243138" y="3305175"/>
          <p14:tracePt t="101705" x="2192338" y="3348038"/>
          <p14:tracePt t="101713" x="2149475" y="3382963"/>
          <p14:tracePt t="101721" x="2132013" y="3398838"/>
          <p14:tracePt t="101729" x="2098675" y="3449638"/>
          <p14:tracePt t="101737" x="2081213" y="3467100"/>
          <p14:tracePt t="101745" x="2055813" y="3535363"/>
          <p14:tracePt t="101753" x="2047875" y="3586163"/>
          <p14:tracePt t="101761" x="2012950" y="3619500"/>
          <p14:tracePt t="101769" x="2005013" y="3654425"/>
          <p14:tracePt t="101777" x="1997075" y="3687763"/>
          <p14:tracePt t="101785" x="1997075" y="3730625"/>
          <p14:tracePt t="101793" x="1997075" y="3773488"/>
          <p14:tracePt t="101801" x="1997075" y="3798888"/>
          <p14:tracePt t="101809" x="1997075" y="3824288"/>
          <p14:tracePt t="101817" x="1997075" y="3841750"/>
          <p14:tracePt t="101825" x="1997075" y="3857625"/>
          <p14:tracePt t="101833" x="2005013" y="3892550"/>
          <p14:tracePt t="101842" x="2022475" y="3908425"/>
          <p14:tracePt t="101849" x="2047875" y="3951288"/>
          <p14:tracePt t="101857" x="2073275" y="3976688"/>
          <p14:tracePt t="101865" x="2116138" y="4027488"/>
          <p14:tracePt t="101873" x="2141538" y="4044950"/>
          <p14:tracePt t="101881" x="2174875" y="4079875"/>
          <p14:tracePt t="101889" x="2225675" y="4121150"/>
          <p14:tracePt t="101897" x="2293938" y="4171950"/>
          <p14:tracePt t="101905" x="2352675" y="4214813"/>
          <p14:tracePt t="101913" x="2430463" y="4275138"/>
          <p14:tracePt t="101922" x="2524125" y="4308475"/>
          <p14:tracePt t="101929" x="2582863" y="4351338"/>
          <p14:tracePt t="101937" x="2693988" y="4410075"/>
          <p14:tracePt t="101945" x="2778125" y="4452938"/>
          <p14:tracePt t="101953" x="2879725" y="4486275"/>
          <p14:tracePt t="101961" x="2990850" y="4529138"/>
          <p14:tracePt t="101969" x="3092450" y="4579938"/>
          <p14:tracePt t="101977" x="3178175" y="4614863"/>
          <p14:tracePt t="101985" x="3270250" y="4630738"/>
          <p14:tracePt t="101993" x="3330575" y="4665663"/>
          <p14:tracePt t="102001" x="3406775" y="4683125"/>
          <p14:tracePt t="102009" x="3475038" y="4699000"/>
          <p14:tracePt t="102017" x="3551238" y="4724400"/>
          <p14:tracePt t="102025" x="3627438" y="4741863"/>
          <p14:tracePt t="102033" x="3687763" y="4741863"/>
          <p14:tracePt t="102041" x="3771900" y="4775200"/>
          <p14:tracePt t="102049" x="3848100" y="4784725"/>
          <p14:tracePt t="102057" x="3933825" y="4792663"/>
          <p14:tracePt t="102065" x="3992563" y="4792663"/>
          <p14:tracePt t="102073" x="4052888" y="4802188"/>
          <p14:tracePt t="102081" x="4121150" y="4802188"/>
          <p14:tracePt t="102089" x="4179888" y="4802188"/>
          <p14:tracePt t="102098" x="4240213" y="4802188"/>
          <p14:tracePt t="102105" x="4281488" y="4802188"/>
          <p14:tracePt t="102113" x="4341813" y="4802188"/>
          <p14:tracePt t="102121" x="4410075" y="4802188"/>
          <p14:tracePt t="102129" x="4486275" y="4802188"/>
          <p14:tracePt t="102137" x="4519613" y="4802188"/>
          <p14:tracePt t="102146" x="4570413" y="4784725"/>
          <p14:tracePt t="102153" x="4605338" y="4775200"/>
          <p14:tracePt t="102161" x="4646613" y="4767263"/>
          <p14:tracePt t="102169" x="4706938" y="4759325"/>
          <p14:tracePt t="102177" x="4775200" y="4733925"/>
          <p14:tracePt t="102185" x="4859338" y="4724400"/>
          <p14:tracePt t="102193" x="4970463" y="4716463"/>
          <p14:tracePt t="102201" x="5072063" y="4699000"/>
          <p14:tracePt t="102209" x="5157788" y="4683125"/>
          <p14:tracePt t="102217" x="5276850" y="4657725"/>
          <p14:tracePt t="102225" x="5378450" y="4622800"/>
          <p14:tracePt t="102233" x="5480050" y="4614863"/>
          <p14:tracePt t="102241" x="5556250" y="4589463"/>
          <p14:tracePt t="102249" x="5624513" y="4572000"/>
          <p14:tracePt t="102257" x="5675313" y="4546600"/>
          <p14:tracePt t="102265" x="5708650" y="4521200"/>
          <p14:tracePt t="102273" x="5751513" y="4503738"/>
          <p14:tracePt t="102281" x="5794375" y="4478338"/>
          <p14:tracePt t="102289" x="5837238" y="4445000"/>
          <p14:tracePt t="102297" x="5888038" y="4410075"/>
          <p14:tracePt t="102305" x="5921375" y="4368800"/>
          <p14:tracePt t="102313" x="5938838" y="4333875"/>
          <p14:tracePt t="102321" x="5946775" y="4308475"/>
          <p14:tracePt t="102329" x="5981700" y="4249738"/>
          <p14:tracePt t="102337" x="5981700" y="4232275"/>
          <p14:tracePt t="102345" x="5981700" y="4189413"/>
          <p14:tracePt t="102353" x="5981700" y="4146550"/>
          <p14:tracePt t="102361" x="5981700" y="4095750"/>
          <p14:tracePt t="102369" x="5981700" y="4070350"/>
          <p14:tracePt t="102377" x="5956300" y="4037013"/>
          <p14:tracePt t="102385" x="5946775" y="4019550"/>
          <p14:tracePt t="102393" x="5905500" y="3968750"/>
          <p14:tracePt t="102401" x="5845175" y="3943350"/>
          <p14:tracePt t="102409" x="5794375" y="3908425"/>
          <p14:tracePt t="102417" x="5735638" y="3867150"/>
          <p14:tracePt t="102425" x="5649913" y="3824288"/>
          <p14:tracePt t="102433" x="5581650" y="3798888"/>
          <p14:tracePt t="102441" x="5513388" y="3773488"/>
          <p14:tracePt t="102449" x="5429250" y="3722688"/>
          <p14:tracePt t="102457" x="5353050" y="3713163"/>
          <p14:tracePt t="102465" x="5249863" y="3697288"/>
          <p14:tracePt t="102473" x="5148263" y="3662363"/>
          <p14:tracePt t="102481" x="5046663" y="3646488"/>
          <p14:tracePt t="102489" x="4902200" y="3611563"/>
          <p14:tracePt t="102497" x="4775200" y="3603625"/>
          <p14:tracePt t="102505" x="4646613" y="3578225"/>
          <p14:tracePt t="102513" x="4537075" y="3552825"/>
          <p14:tracePt t="102521" x="4451350" y="3552825"/>
          <p14:tracePt t="102529" x="4375150" y="3552825"/>
          <p14:tracePt t="102537" x="4341813" y="3552825"/>
          <p14:tracePt t="102553" x="4324350" y="3552825"/>
          <p14:tracePt t="102561" x="4316413" y="3552825"/>
          <p14:tracePt t="102569" x="4306888" y="3560763"/>
          <p14:tracePt t="102577" x="4298950" y="3560763"/>
          <p14:tracePt t="102585" x="4273550" y="3578225"/>
          <p14:tracePt t="102593" x="4256088" y="3594100"/>
          <p14:tracePt t="102601" x="4222750" y="3619500"/>
          <p14:tracePt t="102609" x="4197350" y="3646488"/>
          <p14:tracePt t="102617" x="4171950" y="3671888"/>
          <p14:tracePt t="102625" x="4146550" y="3705225"/>
          <p14:tracePt t="102633" x="4129088" y="3722688"/>
          <p14:tracePt t="102641" x="4103688" y="3756025"/>
          <p14:tracePt t="102649" x="4086225" y="3806825"/>
          <p14:tracePt t="102657" x="4086225" y="3841750"/>
          <p14:tracePt t="102665" x="4052888" y="3875088"/>
          <p14:tracePt t="102673" x="4052888" y="3900488"/>
          <p14:tracePt t="102681" x="4044950" y="3925888"/>
          <p14:tracePt t="102689" x="4017963" y="3976688"/>
          <p14:tracePt t="102697" x="4017963" y="4002088"/>
          <p14:tracePt t="102705" x="4017963" y="4044950"/>
          <p14:tracePt t="102713" x="4017963" y="4062413"/>
          <p14:tracePt t="102721" x="4017963" y="4095750"/>
          <p14:tracePt t="102729" x="4017963" y="4130675"/>
          <p14:tracePt t="102737" x="4027488" y="4164013"/>
          <p14:tracePt t="102745" x="4086225" y="4224338"/>
          <p14:tracePt t="102753" x="4121150" y="4275138"/>
          <p14:tracePt t="102761" x="4162425" y="4308475"/>
          <p14:tracePt t="102769" x="4197350" y="4341813"/>
          <p14:tracePt t="102777" x="4248150" y="4384675"/>
          <p14:tracePt t="102785" x="4273550" y="4402138"/>
          <p14:tracePt t="102793" x="4349750" y="4427538"/>
          <p14:tracePt t="102801" x="4425950" y="4452938"/>
          <p14:tracePt t="102809" x="4519613" y="4486275"/>
          <p14:tracePt t="102817" x="4621213" y="4513263"/>
          <p14:tracePt t="102825" x="4724400" y="4521200"/>
          <p14:tracePt t="102833" x="4818063" y="4538663"/>
          <p14:tracePt t="102841" x="4935538" y="4554538"/>
          <p14:tracePt t="102849" x="5064125" y="4564063"/>
          <p14:tracePt t="102857" x="5148263" y="4589463"/>
          <p14:tracePt t="102867" x="5249863" y="4589463"/>
          <p14:tracePt t="102873" x="5353050" y="4589463"/>
          <p14:tracePt t="102881" x="5421313" y="4589463"/>
          <p14:tracePt t="102889" x="5522913" y="4589463"/>
          <p14:tracePt t="102897" x="5591175" y="4589463"/>
          <p14:tracePt t="102905" x="5675313" y="4589463"/>
          <p14:tracePt t="102913" x="5735638" y="4589463"/>
          <p14:tracePt t="102921" x="5811838" y="4564063"/>
          <p14:tracePt t="102929" x="5870575" y="4546600"/>
          <p14:tracePt t="102937" x="5930900" y="4529138"/>
          <p14:tracePt t="102945" x="5981700" y="4513263"/>
          <p14:tracePt t="102953" x="6040438" y="4478338"/>
          <p14:tracePt t="102961" x="6100763" y="4470400"/>
          <p14:tracePt t="102969" x="6126163" y="4460875"/>
          <p14:tracePt t="102977" x="6194425" y="4445000"/>
          <p14:tracePt t="102985" x="6227763" y="4435475"/>
          <p14:tracePt t="102993" x="6253163" y="4427538"/>
          <p14:tracePt t="103001" x="6296025" y="4402138"/>
          <p14:tracePt t="103009" x="6321425" y="4394200"/>
          <p14:tracePt t="103017" x="6405563" y="4384675"/>
          <p14:tracePt t="103025" x="6600825" y="4368800"/>
          <p14:tracePt t="103033" x="6864350" y="4368800"/>
          <p14:tracePt t="103041" x="7213600" y="4368800"/>
          <p14:tracePt t="103049" x="7477125" y="4376738"/>
          <p14:tracePt t="103057" x="7816850" y="4452938"/>
          <p14:tracePt t="103065" x="8156575" y="4521200"/>
          <p14:tracePt t="103073" x="8394700" y="4538663"/>
          <p14:tracePt t="103081" x="8564563" y="4572000"/>
          <p14:tracePt t="103089" x="8691563" y="4589463"/>
          <p14:tracePt t="103097" x="8767763" y="4597400"/>
          <p14:tracePt t="103105" x="8785225" y="4597400"/>
          <p14:tracePt t="103113" x="8802688" y="4597400"/>
          <p14:tracePt t="103129" x="8810625" y="4597400"/>
          <p14:tracePt t="105465" x="8810625" y="4589463"/>
          <p14:tracePt t="105705" x="8810625" y="4579938"/>
          <p14:tracePt t="105713" x="8818563" y="4572000"/>
          <p14:tracePt t="105745" x="8828088" y="4564063"/>
          <p14:tracePt t="105753" x="8836025" y="4564063"/>
          <p14:tracePt t="105769" x="8843963" y="4564063"/>
          <p14:tracePt t="105785" x="8861425" y="4564063"/>
          <p14:tracePt t="105817" x="8878888" y="4564063"/>
          <p14:tracePt t="105841" x="8886825" y="4564063"/>
          <p14:tracePt t="105921" x="8894763" y="4564063"/>
          <p14:tracePt t="105986" x="8904288" y="4564063"/>
          <p14:tracePt t="106026" x="8912225" y="4564063"/>
          <p14:tracePt t="106449" x="8929688" y="4564063"/>
          <p14:tracePt t="106457" x="8980488" y="4564063"/>
          <p14:tracePt t="106465" x="9031288" y="4572000"/>
          <p14:tracePt t="106473" x="9074150" y="4572000"/>
          <p14:tracePt t="106481" x="9107488" y="4579938"/>
          <p14:tracePt t="106489" x="9150350" y="4579938"/>
          <p14:tracePt t="106497" x="9167813" y="4589463"/>
          <p14:tracePt t="106505" x="9183688" y="4597400"/>
          <p14:tracePt t="106521" x="9193213" y="4597400"/>
          <p14:tracePt t="106569" x="9201150" y="4597400"/>
          <p14:tracePt t="106585" x="9218613" y="4597400"/>
          <p14:tracePt t="106593" x="9226550" y="4597400"/>
          <p14:tracePt t="106601" x="9236075" y="4597400"/>
          <p14:tracePt t="106617" x="9251950" y="4597400"/>
          <p14:tracePt t="106641" x="9261475" y="4597400"/>
          <p14:tracePt t="106649" x="9269413" y="4589463"/>
          <p14:tracePt t="106657" x="9277350" y="4589463"/>
          <p14:tracePt t="106665" x="9294813" y="4589463"/>
          <p14:tracePt t="106673" x="9320213" y="4589463"/>
          <p14:tracePt t="106681" x="9337675" y="4579938"/>
          <p14:tracePt t="106689" x="9353550" y="4579938"/>
          <p14:tracePt t="106697" x="9363075" y="4579938"/>
          <p14:tracePt t="106705" x="9396413" y="4564063"/>
          <p14:tracePt t="106713" x="9413875" y="4554538"/>
          <p14:tracePt t="106721" x="9447213" y="4538663"/>
          <p14:tracePt t="106729" x="9456738" y="4538663"/>
          <p14:tracePt t="106737" x="9482138" y="4521200"/>
          <p14:tracePt t="106745" x="9507538" y="4521200"/>
          <p14:tracePt t="106753" x="9550400" y="4503738"/>
          <p14:tracePt t="106761" x="9601200" y="4478338"/>
          <p14:tracePt t="106769" x="9659938" y="4470400"/>
          <p14:tracePt t="106777" x="9720263" y="4460875"/>
          <p14:tracePt t="106785" x="9779000" y="4427538"/>
          <p14:tracePt t="106793" x="9855200" y="4419600"/>
          <p14:tracePt t="106801" x="9923463" y="4410075"/>
          <p14:tracePt t="106809" x="9983788" y="4402138"/>
          <p14:tracePt t="106817" x="10075863" y="4384675"/>
          <p14:tracePt t="106825" x="10118725" y="4376738"/>
          <p14:tracePt t="106833" x="10169525" y="4368800"/>
          <p14:tracePt t="106841" x="10229850" y="4359275"/>
          <p14:tracePt t="106849" x="10255250" y="4351338"/>
          <p14:tracePt t="106857" x="10306050" y="4325938"/>
          <p14:tracePt t="106865" x="10382250" y="4300538"/>
          <p14:tracePt t="106873" x="10467975" y="4283075"/>
          <p14:tracePt t="106891" x="10628313" y="4249738"/>
          <p14:tracePt t="106897" x="10729913" y="4224338"/>
          <p14:tracePt t="106905" x="10823575" y="4197350"/>
          <p14:tracePt t="106913" x="10934700" y="4189413"/>
          <p14:tracePt t="106921" x="10985500" y="4164013"/>
          <p14:tracePt t="106929" x="11087100" y="4138613"/>
          <p14:tracePt t="106937" x="11188700" y="4105275"/>
          <p14:tracePt t="106945" x="11274425" y="4095750"/>
          <p14:tracePt t="106953" x="11333163" y="4079875"/>
          <p14:tracePt t="106961" x="11401425" y="4052888"/>
          <p14:tracePt t="106969" x="11426825" y="4044950"/>
          <p14:tracePt t="106977" x="11444288" y="4044950"/>
          <p14:tracePt t="106985" x="11503025" y="4027488"/>
          <p14:tracePt t="106993" x="11530013" y="4019550"/>
          <p14:tracePt t="107001" x="11580813" y="3994150"/>
          <p14:tracePt t="107009" x="11657013" y="3986213"/>
          <p14:tracePt t="107017" x="11741150" y="3976688"/>
          <p14:tracePt t="107025" x="11791950" y="3960813"/>
          <p14:tracePt t="107033" x="11852275" y="3943350"/>
          <p14:tracePt t="107041" x="11911013" y="3917950"/>
          <p14:tracePt t="107049" x="11971338" y="3908425"/>
          <p14:tracePt t="107057" x="12030075" y="3883025"/>
          <p14:tracePt t="107065" x="12098338" y="3857625"/>
          <p14:tracePt t="107073" x="12141200" y="3832225"/>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3200" b="1" dirty="0"/>
              <a:t>Interface na prática</a:t>
            </a:r>
          </a:p>
        </p:txBody>
      </p:sp>
      <p:sp>
        <p:nvSpPr>
          <p:cNvPr id="169986" name="Rectangle 2"/>
          <p:cNvSpPr>
            <a:spLocks noGrp="1" noChangeArrowheads="1"/>
          </p:cNvSpPr>
          <p:nvPr>
            <p:ph idx="1"/>
          </p:nvPr>
        </p:nvSpPr>
        <p:spPr/>
        <p:txBody>
          <a:bodyPr>
            <a:noAutofit/>
          </a:bodyPr>
          <a:lstStyle/>
          <a:p>
            <a:pPr marL="342900" indent="-342900" algn="just">
              <a:lnSpc>
                <a:spcPct val="150000"/>
              </a:lnSpc>
              <a:buFont typeface="Arial" panose="020B0604020202020204" pitchFamily="34" charset="0"/>
              <a:buChar char="•"/>
            </a:pPr>
            <a:r>
              <a:rPr lang="pt-BR" sz="2400" dirty="0"/>
              <a:t>Deve implementar TODOS os métodos listados.</a:t>
            </a:r>
          </a:p>
          <a:p>
            <a:pPr lvl="1">
              <a:lnSpc>
                <a:spcPct val="150000"/>
              </a:lnSpc>
            </a:pPr>
            <a:r>
              <a:rPr lang="pt-BR" sz="2000" dirty="0" err="1">
                <a:latin typeface="Courier New" pitchFamily="49" charset="0"/>
              </a:rPr>
              <a:t>public</a:t>
            </a:r>
            <a:r>
              <a:rPr lang="pt-BR" sz="2000" dirty="0">
                <a:latin typeface="Courier New" pitchFamily="49" charset="0"/>
              </a:rPr>
              <a:t> </a:t>
            </a:r>
            <a:r>
              <a:rPr lang="pt-BR" sz="2000" dirty="0" err="1">
                <a:latin typeface="Courier New" pitchFamily="49" charset="0"/>
              </a:rPr>
              <a:t>ClasseA</a:t>
            </a:r>
            <a:r>
              <a:rPr lang="pt-BR" sz="2000" dirty="0">
                <a:latin typeface="Courier New" pitchFamily="49" charset="0"/>
              </a:rPr>
              <a:t> </a:t>
            </a:r>
            <a:r>
              <a:rPr lang="pt-BR" sz="2000" dirty="0" err="1">
                <a:latin typeface="Courier New" pitchFamily="49" charset="0"/>
              </a:rPr>
              <a:t>implements</a:t>
            </a:r>
            <a:r>
              <a:rPr lang="pt-BR" sz="2000" dirty="0">
                <a:latin typeface="Courier New" pitchFamily="49" charset="0"/>
              </a:rPr>
              <a:t> </a:t>
            </a:r>
            <a:r>
              <a:rPr lang="pt-BR" sz="2000" dirty="0" err="1">
                <a:latin typeface="Courier New" pitchFamily="49" charset="0"/>
              </a:rPr>
              <a:t>InterfaceA</a:t>
            </a:r>
            <a:endParaRPr lang="pt-BR" sz="2000" dirty="0">
              <a:latin typeface="Courier New" pitchFamily="49" charset="0"/>
            </a:endParaRPr>
          </a:p>
          <a:p>
            <a:pPr marL="342900" indent="-342900" algn="just">
              <a:lnSpc>
                <a:spcPct val="150000"/>
              </a:lnSpc>
              <a:buFont typeface="Arial" panose="020B0604020202020204" pitchFamily="34" charset="0"/>
              <a:buChar char="•"/>
            </a:pPr>
            <a:endParaRPr lang="pt-BR" sz="2400" dirty="0"/>
          </a:p>
          <a:p>
            <a:pPr marL="342900" indent="-342900" algn="just">
              <a:lnSpc>
                <a:spcPct val="150000"/>
              </a:lnSpc>
              <a:buFont typeface="Arial" panose="020B0604020202020204" pitchFamily="34" charset="0"/>
              <a:buChar char="•"/>
            </a:pPr>
            <a:r>
              <a:rPr lang="pt-BR" sz="2400" dirty="0"/>
              <a:t>É uma forma de resolver o problema da herança múltipla (que não existe em Java).</a:t>
            </a:r>
          </a:p>
          <a:p>
            <a:pPr marL="800100" lvl="1" indent="-342900" algn="just">
              <a:lnSpc>
                <a:spcPct val="150000"/>
              </a:lnSpc>
              <a:buFont typeface="Arial" panose="020B0604020202020204" pitchFamily="34" charset="0"/>
              <a:buChar char="•"/>
            </a:pPr>
            <a:r>
              <a:rPr lang="pt-BR" dirty="0"/>
              <a:t>Atenção: uma classe só pode herdar de uma única superclasse, mas pode implementar diversas interfaces.</a:t>
            </a:r>
          </a:p>
          <a:p>
            <a:pPr lvl="1">
              <a:lnSpc>
                <a:spcPct val="150000"/>
              </a:lnSpc>
            </a:pPr>
            <a:r>
              <a:rPr lang="pt-BR" sz="1600" dirty="0" err="1">
                <a:latin typeface="Courier New" pitchFamily="49" charset="0"/>
              </a:rPr>
              <a:t>public</a:t>
            </a:r>
            <a:r>
              <a:rPr lang="pt-BR" sz="1600" dirty="0">
                <a:latin typeface="Courier New" pitchFamily="49" charset="0"/>
              </a:rPr>
              <a:t> </a:t>
            </a:r>
            <a:r>
              <a:rPr lang="pt-BR" sz="1600" dirty="0" err="1">
                <a:latin typeface="Courier New" pitchFamily="49" charset="0"/>
              </a:rPr>
              <a:t>ClasseA</a:t>
            </a:r>
            <a:r>
              <a:rPr lang="pt-BR" sz="1600" dirty="0">
                <a:latin typeface="Courier New" pitchFamily="49" charset="0"/>
              </a:rPr>
              <a:t> </a:t>
            </a:r>
            <a:r>
              <a:rPr lang="pt-BR" sz="1600" dirty="0" err="1">
                <a:latin typeface="Courier New" pitchFamily="49" charset="0"/>
              </a:rPr>
              <a:t>extends</a:t>
            </a:r>
            <a:r>
              <a:rPr lang="pt-BR" sz="1600" dirty="0">
                <a:latin typeface="Courier New" pitchFamily="49" charset="0"/>
              </a:rPr>
              <a:t> </a:t>
            </a:r>
            <a:r>
              <a:rPr lang="pt-BR" sz="1600" dirty="0" err="1">
                <a:latin typeface="Courier New" pitchFamily="49" charset="0"/>
              </a:rPr>
              <a:t>ClasseX</a:t>
            </a:r>
            <a:r>
              <a:rPr lang="pt-BR" sz="1600" dirty="0">
                <a:latin typeface="Courier New" pitchFamily="49" charset="0"/>
              </a:rPr>
              <a:t> </a:t>
            </a:r>
            <a:r>
              <a:rPr lang="pt-BR" sz="1600" dirty="0" err="1">
                <a:latin typeface="Courier New" pitchFamily="49" charset="0"/>
              </a:rPr>
              <a:t>implements</a:t>
            </a:r>
            <a:r>
              <a:rPr lang="pt-BR" sz="1600" dirty="0">
                <a:latin typeface="Courier New" pitchFamily="49" charset="0"/>
              </a:rPr>
              <a:t> </a:t>
            </a:r>
            <a:r>
              <a:rPr lang="pt-BR" sz="1600" dirty="0" err="1">
                <a:latin typeface="Courier New" pitchFamily="49" charset="0"/>
              </a:rPr>
              <a:t>InterfaceA</a:t>
            </a:r>
            <a:r>
              <a:rPr lang="pt-BR" sz="1600" dirty="0">
                <a:latin typeface="Courier New" pitchFamily="49" charset="0"/>
              </a:rPr>
              <a:t>, </a:t>
            </a:r>
            <a:r>
              <a:rPr lang="pt-BR" sz="1600" dirty="0" err="1">
                <a:latin typeface="Courier New" pitchFamily="49" charset="0"/>
              </a:rPr>
              <a:t>InterfaceB</a:t>
            </a:r>
            <a:r>
              <a:rPr lang="pt-BR" sz="1600" dirty="0">
                <a:latin typeface="Courier New" pitchFamily="49" charset="0"/>
              </a:rPr>
              <a:t>, Interface C</a:t>
            </a:r>
          </a:p>
        </p:txBody>
      </p:sp>
      <p:sp>
        <p:nvSpPr>
          <p:cNvPr id="3" name="Espaço Reservado para Número de Slide 2">
            <a:extLst>
              <a:ext uri="{FF2B5EF4-FFF2-40B4-BE49-F238E27FC236}">
                <a16:creationId xmlns:a16="http://schemas.microsoft.com/office/drawing/2014/main" id="{B9CF72AA-FF39-456C-BF63-C5237A3F0639}"/>
              </a:ext>
            </a:extLst>
          </p:cNvPr>
          <p:cNvSpPr>
            <a:spLocks noGrp="1"/>
          </p:cNvSpPr>
          <p:nvPr>
            <p:ph type="sldNum" sz="quarter" idx="12"/>
          </p:nvPr>
        </p:nvSpPr>
        <p:spPr/>
        <p:txBody>
          <a:bodyPr/>
          <a:lstStyle/>
          <a:p>
            <a:fld id="{2C0E5355-9502-466C-B1E0-F98D33750ADA}" type="slidenum">
              <a:rPr lang="pt-BR" smtClean="0"/>
              <a:t>6</a:t>
            </a:fld>
            <a:endParaRPr lang="pt-BR" dirty="0"/>
          </a:p>
        </p:txBody>
      </p:sp>
      <p:pic>
        <p:nvPicPr>
          <p:cNvPr id="4" name="Áudio 3">
            <a:hlinkClick r:id="" action="ppaction://media"/>
            <a:extLst>
              <a:ext uri="{FF2B5EF4-FFF2-40B4-BE49-F238E27FC236}">
                <a16:creationId xmlns:a16="http://schemas.microsoft.com/office/drawing/2014/main" id="{159AB0DE-0A88-462A-A779-F0D81F6706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42327078"/>
      </p:ext>
    </p:extLst>
  </p:cSld>
  <p:clrMapOvr>
    <a:masterClrMapping/>
  </p:clrMapOvr>
  <mc:AlternateContent xmlns:mc="http://schemas.openxmlformats.org/markup-compatibility/2006" xmlns:p14="http://schemas.microsoft.com/office/powerpoint/2010/main">
    <mc:Choice Requires="p14">
      <p:transition spd="slow" p14:dur="2000" advTm="82749"/>
    </mc:Choice>
    <mc:Fallback xmlns="">
      <p:transition spd="slow" advTm="82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ext uri="{3A86A75C-4F4B-4683-9AE1-C65F6400EC91}">
      <p14:laserTraceLst xmlns:p14="http://schemas.microsoft.com/office/powerpoint/2010/main">
        <p14:tracePtLst>
          <p14:tracePt t="549" x="12080875" y="3535363"/>
          <p14:tracePt t="557" x="12014200" y="3535363"/>
          <p14:tracePt t="565" x="11945938" y="3535363"/>
          <p14:tracePt t="573" x="11928475" y="3552825"/>
          <p14:tracePt t="581" x="11920538" y="3552825"/>
          <p14:tracePt t="589" x="11911013" y="3552825"/>
          <p14:tracePt t="597" x="11869738" y="3552825"/>
          <p14:tracePt t="613" x="11852275" y="3552825"/>
          <p14:tracePt t="621" x="11844338" y="3552825"/>
          <p14:tracePt t="677" x="11844338" y="3543300"/>
          <p14:tracePt t="685" x="11844338" y="3527425"/>
          <p14:tracePt t="693" x="11809413" y="3517900"/>
          <p14:tracePt t="701" x="11784013" y="3509963"/>
          <p14:tracePt t="709" x="11733213" y="3467100"/>
          <p14:tracePt t="717" x="11690350" y="3449638"/>
          <p14:tracePt t="725" x="11657013" y="3416300"/>
          <p14:tracePt t="733" x="11639550" y="3408363"/>
          <p14:tracePt t="741" x="11606213" y="3390900"/>
          <p14:tracePt t="749" x="11596688" y="3390900"/>
          <p14:tracePt t="757" x="11580813" y="3390900"/>
          <p14:tracePt t="765" x="11571288" y="3390900"/>
          <p14:tracePt t="781" x="11545888" y="3390900"/>
          <p14:tracePt t="789" x="11520488" y="3390900"/>
          <p14:tracePt t="797" x="11503025" y="3390900"/>
          <p14:tracePt t="805" x="11477625" y="3390900"/>
          <p14:tracePt t="813" x="11444288" y="3390900"/>
          <p14:tracePt t="821" x="11418888" y="3390900"/>
          <p14:tracePt t="829" x="11393488" y="3390900"/>
          <p14:tracePt t="837" x="11350625" y="3390900"/>
          <p14:tracePt t="845" x="11333163" y="3390900"/>
          <p14:tracePt t="853" x="11317288" y="3390900"/>
          <p14:tracePt t="861" x="11299825" y="3390900"/>
          <p14:tracePt t="869" x="11291888" y="3390900"/>
          <p14:tracePt t="877" x="11274425" y="3390900"/>
          <p14:tracePt t="885" x="11256963" y="3390900"/>
          <p14:tracePt t="893" x="11223625" y="3390900"/>
          <p14:tracePt t="901" x="11198225" y="3390900"/>
          <p14:tracePt t="909" x="11155363" y="3390900"/>
          <p14:tracePt t="917" x="11104563" y="3382963"/>
          <p14:tracePt t="925" x="11061700" y="3382963"/>
          <p14:tracePt t="933" x="11028363" y="3382963"/>
          <p14:tracePt t="941" x="10977563" y="3382963"/>
          <p14:tracePt t="949" x="10917238" y="3382963"/>
          <p14:tracePt t="957" x="10848975" y="3382963"/>
          <p14:tracePt t="965" x="10772775" y="3382963"/>
          <p14:tracePt t="973" x="10721975" y="3382963"/>
          <p14:tracePt t="981" x="10679113" y="3382963"/>
          <p14:tracePt t="989" x="10628313" y="3382963"/>
          <p14:tracePt t="997" x="10585450" y="3382963"/>
          <p14:tracePt t="1005" x="10569575" y="3382963"/>
          <p14:tracePt t="1013" x="10552113" y="3382963"/>
          <p14:tracePt t="1021" x="10544175" y="3382963"/>
          <p14:tracePt t="1029" x="10526713" y="3382963"/>
          <p14:tracePt t="1037" x="10518775" y="3382963"/>
          <p14:tracePt t="1045" x="10501313" y="3382963"/>
          <p14:tracePt t="1053" x="10483850" y="3382963"/>
          <p14:tracePt t="1061" x="10458450" y="3382963"/>
          <p14:tracePt t="1069" x="10450513" y="3382963"/>
          <p14:tracePt t="1077" x="10425113" y="3390900"/>
          <p14:tracePt t="1085" x="10407650" y="3390900"/>
          <p14:tracePt t="1093" x="10382250" y="3398838"/>
          <p14:tracePt t="1101" x="10364788" y="3408363"/>
          <p14:tracePt t="1109" x="10348913" y="3416300"/>
          <p14:tracePt t="1117" x="10339388" y="3416300"/>
          <p14:tracePt t="1125" x="10331450" y="3416300"/>
          <p14:tracePt t="1133" x="10313988" y="3416300"/>
          <p14:tracePt t="1141" x="10306050" y="3416300"/>
          <p14:tracePt t="1149" x="10288588" y="3424238"/>
          <p14:tracePt t="1165" x="10280650" y="3424238"/>
          <p14:tracePt t="1181" x="10263188" y="3424238"/>
          <p14:tracePt t="1197" x="10245725" y="3433763"/>
          <p14:tracePt t="1205" x="10229850" y="3433763"/>
          <p14:tracePt t="1221" x="10212388" y="3449638"/>
          <p14:tracePt t="1237" x="10204450" y="3449638"/>
          <p14:tracePt t="1245" x="10194925" y="3449638"/>
          <p14:tracePt t="1269" x="10186988" y="3459163"/>
          <p14:tracePt t="1309" x="10169525" y="3459163"/>
          <p14:tracePt t="1325" x="10153650" y="3449638"/>
          <p14:tracePt t="1341" x="10144125" y="3449638"/>
          <p14:tracePt t="1357" x="10136188" y="3449638"/>
          <p14:tracePt t="1373" x="10110788" y="3441700"/>
          <p14:tracePt t="14901" x="10025063" y="3416300"/>
          <p14:tracePt t="14909" x="9923463" y="3408363"/>
          <p14:tracePt t="14917" x="9779000" y="3398838"/>
          <p14:tracePt t="14925" x="9617075" y="3348038"/>
          <p14:tracePt t="14933" x="9421813" y="3314700"/>
          <p14:tracePt t="14941" x="9251950" y="3279775"/>
          <p14:tracePt t="14949" x="9082088" y="3238500"/>
          <p14:tracePt t="14957" x="8929688" y="3186113"/>
          <p14:tracePt t="14965" x="8853488" y="3144838"/>
          <p14:tracePt t="14973" x="8810625" y="3127375"/>
          <p14:tracePt t="14981" x="8724900" y="3059113"/>
          <p14:tracePt t="14989" x="8640763" y="3033713"/>
          <p14:tracePt t="14997" x="8597900" y="3025775"/>
          <p14:tracePt t="15005" x="8521700" y="3008313"/>
          <p14:tracePt t="15013" x="8462963" y="3000375"/>
          <p14:tracePt t="15021" x="8420100" y="3000375"/>
          <p14:tracePt t="15029" x="8402638" y="2990850"/>
          <p14:tracePt t="15037" x="8334375" y="2982913"/>
          <p14:tracePt t="15045" x="8250238" y="2982913"/>
          <p14:tracePt t="15053" x="8174038" y="2949575"/>
          <p14:tracePt t="15061" x="8156575" y="2949575"/>
          <p14:tracePt t="15069" x="8105775" y="2940050"/>
          <p14:tracePt t="15077" x="8045450" y="2914650"/>
          <p14:tracePt t="15085" x="7986713" y="2897188"/>
          <p14:tracePt t="15093" x="7910513" y="2871788"/>
          <p14:tracePt t="15101" x="7799388" y="2838450"/>
          <p14:tracePt t="15109" x="7723188" y="2805113"/>
          <p14:tracePt t="15117" x="7604125" y="2762250"/>
          <p14:tracePt t="15125" x="7518400" y="2762250"/>
          <p14:tracePt t="15133" x="7451725" y="2727325"/>
          <p14:tracePt t="15141" x="7366000" y="2719388"/>
          <p14:tracePt t="15149" x="7323138" y="2719388"/>
          <p14:tracePt t="15157" x="7264400" y="2719388"/>
          <p14:tracePt t="15165" x="7213600" y="2719388"/>
          <p14:tracePt t="15173" x="7153275" y="2719388"/>
          <p14:tracePt t="15181" x="7069138" y="2719388"/>
          <p14:tracePt t="15189" x="7026275" y="2719388"/>
          <p14:tracePt t="15211" x="6737350" y="2744788"/>
          <p14:tracePt t="15213" x="6600825" y="2744788"/>
          <p14:tracePt t="15221" x="6456363" y="2744788"/>
          <p14:tracePt t="15229" x="6329363" y="2770188"/>
          <p14:tracePt t="15237" x="6227763" y="2770188"/>
          <p14:tracePt t="15245" x="6159500" y="2770188"/>
          <p14:tracePt t="15253" x="6108700" y="2787650"/>
          <p14:tracePt t="15261" x="6049963" y="2787650"/>
          <p14:tracePt t="15269" x="6007100" y="2795588"/>
          <p14:tracePt t="15277" x="5972175" y="2805113"/>
          <p14:tracePt t="15285" x="5956300" y="2805113"/>
          <p14:tracePt t="15293" x="5938838" y="2805113"/>
          <p14:tracePt t="15301" x="5930900" y="2805113"/>
          <p14:tracePt t="15309" x="5913438" y="2813050"/>
          <p14:tracePt t="15317" x="5905500" y="2813050"/>
          <p14:tracePt t="15325" x="5880100" y="2813050"/>
          <p14:tracePt t="15333" x="5845175" y="2813050"/>
          <p14:tracePt t="15341" x="5776913" y="2813050"/>
          <p14:tracePt t="15349" x="5692775" y="2813050"/>
          <p14:tracePt t="15357" x="5624513" y="2813050"/>
          <p14:tracePt t="15365" x="5522913" y="2813050"/>
          <p14:tracePt t="15373" x="5454650" y="2813050"/>
          <p14:tracePt t="15381" x="5378450" y="2813050"/>
          <p14:tracePt t="15389" x="5292725" y="2787650"/>
          <p14:tracePt t="15397" x="5191125" y="2770188"/>
          <p14:tracePt t="15405" x="5106988" y="2752725"/>
          <p14:tracePt t="15413" x="5003800" y="2719388"/>
          <p14:tracePt t="15421" x="4927600" y="2711450"/>
          <p14:tracePt t="15429" x="4868863" y="2676525"/>
          <p14:tracePt t="15437" x="4818063" y="2676525"/>
          <p14:tracePt t="15445" x="4791075" y="2668588"/>
          <p14:tracePt t="15453" x="4732338" y="2660650"/>
          <p14:tracePt t="15461" x="4699000" y="2660650"/>
          <p14:tracePt t="15469" x="4656138" y="2660650"/>
          <p14:tracePt t="15477" x="4638675" y="2660650"/>
          <p14:tracePt t="15485" x="4613275" y="2660650"/>
          <p14:tracePt t="15493" x="4579938" y="2660650"/>
          <p14:tracePt t="15501" x="4537075" y="2660650"/>
          <p14:tracePt t="15509" x="4503738" y="2660650"/>
          <p14:tracePt t="15517" x="4460875" y="2660650"/>
          <p14:tracePt t="15525" x="4392613" y="2660650"/>
          <p14:tracePt t="15533" x="4291013" y="2660650"/>
          <p14:tracePt t="15541" x="4222750" y="2660650"/>
          <p14:tracePt t="15549" x="4146550" y="2660650"/>
          <p14:tracePt t="15557" x="4121150" y="2660650"/>
          <p14:tracePt t="15565" x="4060825" y="2660650"/>
          <p14:tracePt t="15573" x="4044950" y="2660650"/>
          <p14:tracePt t="15581" x="4027488" y="2660650"/>
          <p14:tracePt t="15597" x="4010025" y="2668588"/>
          <p14:tracePt t="15621" x="4002088" y="2668588"/>
          <p14:tracePt t="15661" x="3984625" y="2676525"/>
          <p14:tracePt t="15669" x="3976688" y="2686050"/>
          <p14:tracePt t="15685" x="3967163" y="2693988"/>
          <p14:tracePt t="15693" x="3951288" y="2711450"/>
          <p14:tracePt t="15701" x="3941763" y="2711450"/>
          <p14:tracePt t="15717" x="3933825" y="2719388"/>
          <p14:tracePt t="15757" x="3933825" y="2727325"/>
          <p14:tracePt t="15789" x="3933825" y="2736850"/>
          <p14:tracePt t="15805" x="3941763" y="2736850"/>
          <p14:tracePt t="15813" x="3951288" y="2736850"/>
          <p14:tracePt t="15821" x="3967163" y="2736850"/>
          <p14:tracePt t="15829" x="3984625" y="2736850"/>
          <p14:tracePt t="15837" x="4002088" y="2736850"/>
          <p14:tracePt t="15845" x="4010025" y="2736850"/>
          <p14:tracePt t="15853" x="4017963" y="2736850"/>
          <p14:tracePt t="15861" x="4035425" y="2736850"/>
          <p14:tracePt t="15869" x="4052888" y="2736850"/>
          <p14:tracePt t="15877" x="4070350" y="2736850"/>
          <p14:tracePt t="15885" x="4095750" y="2736850"/>
          <p14:tracePt t="15893" x="4111625" y="2736850"/>
          <p14:tracePt t="15901" x="4129088" y="2736850"/>
          <p14:tracePt t="15909" x="4154488" y="2736850"/>
          <p14:tracePt t="15917" x="4197350" y="2736850"/>
          <p14:tracePt t="15925" x="4240213" y="2736850"/>
          <p14:tracePt t="15933" x="4281488" y="2736850"/>
          <p14:tracePt t="15941" x="4324350" y="2736850"/>
          <p14:tracePt t="15949" x="4359275" y="2736850"/>
          <p14:tracePt t="15957" x="4418013" y="2736850"/>
          <p14:tracePt t="15965" x="4468813" y="2736850"/>
          <p14:tracePt t="15973" x="4511675" y="2736850"/>
          <p14:tracePt t="15981" x="4537075" y="2736850"/>
          <p14:tracePt t="15989" x="4554538" y="2736850"/>
          <p14:tracePt t="16005" x="4579938" y="2736850"/>
          <p14:tracePt t="16013" x="4613275" y="2736850"/>
          <p14:tracePt t="16021" x="4621213" y="2736850"/>
          <p14:tracePt t="16029" x="4656138" y="2736850"/>
          <p14:tracePt t="16037" x="4673600" y="2736850"/>
          <p14:tracePt t="16045" x="4689475" y="2736850"/>
          <p14:tracePt t="16053" x="4699000" y="2736850"/>
          <p14:tracePt t="16061" x="4714875" y="2736850"/>
          <p14:tracePt t="16069" x="4732338" y="2736850"/>
          <p14:tracePt t="16077" x="4757738" y="2736850"/>
          <p14:tracePt t="16085" x="4775200" y="2727325"/>
          <p14:tracePt t="16093" x="4800600" y="2719388"/>
          <p14:tracePt t="16101" x="4833938" y="2719388"/>
          <p14:tracePt t="16109" x="4851400" y="2701925"/>
          <p14:tracePt t="16117" x="4884738" y="2686050"/>
          <p14:tracePt t="16125" x="4894263" y="2676525"/>
          <p14:tracePt t="16133" x="4919663" y="2668588"/>
          <p14:tracePt t="16141" x="4935538" y="2651125"/>
          <p14:tracePt t="16149" x="4953000" y="2651125"/>
          <p14:tracePt t="16157" x="4962525" y="2643188"/>
          <p14:tracePt t="16165" x="4995863" y="2617788"/>
          <p14:tracePt t="16173" x="5013325" y="2608263"/>
          <p14:tracePt t="16181" x="5038725" y="2582863"/>
          <p14:tracePt t="16189" x="5054600" y="2566988"/>
          <p14:tracePt t="16199" x="5064125" y="2541588"/>
          <p14:tracePt t="16205" x="5072063" y="2532063"/>
          <p14:tracePt t="16213" x="5072063" y="2516188"/>
          <p14:tracePt t="16221" x="5080000" y="2498725"/>
          <p14:tracePt t="16229" x="5080000" y="2481263"/>
          <p14:tracePt t="16237" x="5089525" y="2463800"/>
          <p14:tracePt t="16245" x="5089525" y="2438400"/>
          <p14:tracePt t="16253" x="5089525" y="2422525"/>
          <p14:tracePt t="16261" x="5089525" y="2387600"/>
          <p14:tracePt t="16269" x="5089525" y="2362200"/>
          <p14:tracePt t="16277" x="5089525" y="2354263"/>
          <p14:tracePt t="16285" x="5080000" y="2328863"/>
          <p14:tracePt t="16293" x="5072063" y="2303463"/>
          <p14:tracePt t="16301" x="5072063" y="2286000"/>
          <p14:tracePt t="16309" x="5054600" y="2278063"/>
          <p14:tracePt t="16317" x="5038725" y="2268538"/>
          <p14:tracePt t="16325" x="5013325" y="2260600"/>
          <p14:tracePt t="16333" x="4978400" y="2235200"/>
          <p14:tracePt t="16341" x="4945063" y="2227263"/>
          <p14:tracePt t="16349" x="4902200" y="2217738"/>
          <p14:tracePt t="16357" x="4868863" y="2217738"/>
          <p14:tracePt t="16365" x="4800600" y="2192338"/>
          <p14:tracePt t="16373" x="4765675" y="2192338"/>
          <p14:tracePt t="16381" x="4706938" y="2184400"/>
          <p14:tracePt t="16389" x="4664075" y="2184400"/>
          <p14:tracePt t="16397" x="4613275" y="2174875"/>
          <p14:tracePt t="16405" x="4570413" y="2174875"/>
          <p14:tracePt t="16413" x="4529138" y="2174875"/>
          <p14:tracePt t="16421" x="4486275" y="2174875"/>
          <p14:tracePt t="16429" x="4435475" y="2174875"/>
          <p14:tracePt t="16437" x="4410075" y="2166938"/>
          <p14:tracePt t="16445" x="4375150" y="2166938"/>
          <p14:tracePt t="16453" x="4332288" y="2166938"/>
          <p14:tracePt t="16461" x="4256088" y="2166938"/>
          <p14:tracePt t="16469" x="4214813" y="2166938"/>
          <p14:tracePt t="16477" x="4171950" y="2166938"/>
          <p14:tracePt t="16485" x="4111625" y="2166938"/>
          <p14:tracePt t="16493" x="4060825" y="2166938"/>
          <p14:tracePt t="16501" x="4002088" y="2166938"/>
          <p14:tracePt t="16509" x="3916363" y="2166938"/>
          <p14:tracePt t="16517" x="3832225" y="2166938"/>
          <p14:tracePt t="16525" x="3756025" y="2166938"/>
          <p14:tracePt t="16533" x="3670300" y="2166938"/>
          <p14:tracePt t="16541" x="3586163" y="2166938"/>
          <p14:tracePt t="16549" x="3500438" y="2166938"/>
          <p14:tracePt t="16557" x="3449638" y="2166938"/>
          <p14:tracePt t="16565" x="3398838" y="2166938"/>
          <p14:tracePt t="16573" x="3373438" y="2166938"/>
          <p14:tracePt t="16581" x="3355975" y="2166938"/>
          <p14:tracePt t="16589" x="3322638" y="2166938"/>
          <p14:tracePt t="16597" x="3305175" y="2166938"/>
          <p14:tracePt t="16605" x="3254375" y="2184400"/>
          <p14:tracePt t="16613" x="3228975" y="2192338"/>
          <p14:tracePt t="16621" x="3178175" y="2209800"/>
          <p14:tracePt t="16629" x="3092450" y="2235200"/>
          <p14:tracePt t="16637" x="3024188" y="2252663"/>
          <p14:tracePt t="16645" x="2940050" y="2286000"/>
          <p14:tracePt t="16653" x="2879725" y="2293938"/>
          <p14:tracePt t="16661" x="2854325" y="2311400"/>
          <p14:tracePt t="16669" x="2828925" y="2319338"/>
          <p14:tracePt t="16685" x="2828925" y="2328863"/>
          <p14:tracePt t="16701" x="2828925" y="2336800"/>
          <p14:tracePt t="16717" x="2828925" y="2354263"/>
          <p14:tracePt t="16725" x="2828925" y="2362200"/>
          <p14:tracePt t="16733" x="2828925" y="2371725"/>
          <p14:tracePt t="16741" x="2838450" y="2379663"/>
          <p14:tracePt t="16749" x="2846388" y="2387600"/>
          <p14:tracePt t="16757" x="2863850" y="2397125"/>
          <p14:tracePt t="16765" x="2889250" y="2405063"/>
          <p14:tracePt t="16773" x="2914650" y="2413000"/>
          <p14:tracePt t="16781" x="2930525" y="2430463"/>
          <p14:tracePt t="16789" x="2955925" y="2438400"/>
          <p14:tracePt t="16797" x="2973388" y="2438400"/>
          <p14:tracePt t="16805" x="3008313" y="2455863"/>
          <p14:tracePt t="16813" x="3041650" y="2473325"/>
          <p14:tracePt t="16821" x="3049588" y="2481263"/>
          <p14:tracePt t="16829" x="3074988" y="2489200"/>
          <p14:tracePt t="16837" x="3100388" y="2489200"/>
          <p14:tracePt t="16845" x="3135313" y="2506663"/>
          <p14:tracePt t="16853" x="3152775" y="2516188"/>
          <p14:tracePt t="16861" x="3203575" y="2532063"/>
          <p14:tracePt t="16869" x="3236913" y="2557463"/>
          <p14:tracePt t="16877" x="3279775" y="2566988"/>
          <p14:tracePt t="16886" x="3338513" y="2582863"/>
          <p14:tracePt t="16893" x="3414713" y="2582863"/>
          <p14:tracePt t="16901" x="3457575" y="2600325"/>
          <p14:tracePt t="16909" x="3517900" y="2608263"/>
          <p14:tracePt t="16917" x="3551238" y="2608263"/>
          <p14:tracePt t="16925" x="3611563" y="2625725"/>
          <p14:tracePt t="16933" x="3678238" y="2633663"/>
          <p14:tracePt t="16941" x="3763963" y="2633663"/>
          <p14:tracePt t="16949" x="3832225" y="2651125"/>
          <p14:tracePt t="16957" x="3873500" y="2660650"/>
          <p14:tracePt t="16965" x="3933825" y="2668588"/>
          <p14:tracePt t="16973" x="3967163" y="2668588"/>
          <p14:tracePt t="16981" x="3992563" y="2668588"/>
          <p14:tracePt t="16989" x="4010025" y="2668588"/>
          <p14:tracePt t="16997" x="4035425" y="2676525"/>
          <p14:tracePt t="17005" x="4044950" y="2676525"/>
          <p14:tracePt t="17013" x="4070350" y="2676525"/>
          <p14:tracePt t="17021" x="4078288" y="2676525"/>
          <p14:tracePt t="17029" x="4095750" y="2676525"/>
          <p14:tracePt t="17037" x="4129088" y="2693988"/>
          <p14:tracePt t="17045" x="4162425" y="2693988"/>
          <p14:tracePt t="17053" x="4197350" y="2701925"/>
          <p14:tracePt t="17061" x="4222750" y="2701925"/>
          <p14:tracePt t="17069" x="4273550" y="2711450"/>
          <p14:tracePt t="17077" x="4281488" y="2711450"/>
          <p14:tracePt t="17085" x="4316413" y="2711450"/>
          <p14:tracePt t="17093" x="4349750" y="2719388"/>
          <p14:tracePt t="17101" x="4384675" y="2736850"/>
          <p14:tracePt t="17109" x="4425950" y="2736850"/>
          <p14:tracePt t="17117" x="4494213" y="2736850"/>
          <p14:tracePt t="17125" x="4545013" y="2744788"/>
          <p14:tracePt t="17133" x="4579938" y="2744788"/>
          <p14:tracePt t="17141" x="4605338" y="2744788"/>
          <p14:tracePt t="17149" x="4646613" y="2744788"/>
          <p14:tracePt t="17157" x="4673600" y="2744788"/>
          <p14:tracePt t="17165" x="4706938" y="2752725"/>
          <p14:tracePt t="17173" x="4714875" y="2752725"/>
          <p14:tracePt t="17181" x="4724400" y="2752725"/>
          <p14:tracePt t="17189" x="4732338" y="2762250"/>
          <p14:tracePt t="17541" x="4724400" y="2762250"/>
          <p14:tracePt t="17661" x="4740275" y="2762250"/>
          <p14:tracePt t="17669" x="4765675" y="2762250"/>
          <p14:tracePt t="17677" x="4783138" y="2762250"/>
          <p14:tracePt t="17685" x="4826000" y="2762250"/>
          <p14:tracePt t="17693" x="4851400" y="2762250"/>
          <p14:tracePt t="17701" x="4910138" y="2762250"/>
          <p14:tracePt t="17709" x="4953000" y="2762250"/>
          <p14:tracePt t="17717" x="5038725" y="2762250"/>
          <p14:tracePt t="17725" x="5106988" y="2762250"/>
          <p14:tracePt t="17733" x="5165725" y="2762250"/>
          <p14:tracePt t="17741" x="5241925" y="2762250"/>
          <p14:tracePt t="17749" x="5284788" y="2762250"/>
          <p14:tracePt t="17757" x="5310188" y="2762250"/>
          <p14:tracePt t="17765" x="5327650" y="2762250"/>
          <p14:tracePt t="17773" x="5353050" y="2762250"/>
          <p14:tracePt t="17797" x="5360988" y="2762250"/>
          <p14:tracePt t="18069" x="5368925" y="2762250"/>
          <p14:tracePt t="18077" x="5368925" y="2752725"/>
          <p14:tracePt t="18085" x="5360988" y="2752725"/>
          <p14:tracePt t="18093" x="5353050" y="2744788"/>
          <p14:tracePt t="18101" x="5327650" y="2744788"/>
          <p14:tracePt t="18109" x="5310188" y="2736850"/>
          <p14:tracePt t="18117" x="5292725" y="2736850"/>
          <p14:tracePt t="18125" x="5284788" y="2736850"/>
          <p14:tracePt t="18141" x="5267325" y="2736850"/>
          <p14:tracePt t="18165" x="5259388" y="2736850"/>
          <p14:tracePt t="18173" x="5249863" y="2736850"/>
          <p14:tracePt t="18205" x="5241925" y="2727325"/>
          <p14:tracePt t="18229" x="5233988" y="2711450"/>
          <p14:tracePt t="18301" x="5233988" y="2686050"/>
          <p14:tracePt t="18317" x="5233988" y="2676525"/>
          <p14:tracePt t="18341" x="5259388" y="2676525"/>
          <p14:tracePt t="18453" x="5284788" y="2676525"/>
          <p14:tracePt t="18461" x="5310188" y="2676525"/>
          <p14:tracePt t="18469" x="5335588" y="2676525"/>
          <p14:tracePt t="18477" x="5360988" y="2686050"/>
          <p14:tracePt t="18485" x="5386388" y="2686050"/>
          <p14:tracePt t="18493" x="5421313" y="2693988"/>
          <p14:tracePt t="18501" x="5480050" y="2727325"/>
          <p14:tracePt t="18509" x="5497513" y="2736850"/>
          <p14:tracePt t="18517" x="5556250" y="2752725"/>
          <p14:tracePt t="18525" x="5591175" y="2770188"/>
          <p14:tracePt t="18533" x="5616575" y="2778125"/>
          <p14:tracePt t="18541" x="5657850" y="2795588"/>
          <p14:tracePt t="18549" x="5708650" y="2813050"/>
          <p14:tracePt t="18557" x="5768975" y="2830513"/>
          <p14:tracePt t="18565" x="5827713" y="2846388"/>
          <p14:tracePt t="18573" x="5888038" y="2846388"/>
          <p14:tracePt t="18581" x="5921375" y="2863850"/>
          <p14:tracePt t="18589" x="5972175" y="2863850"/>
          <p14:tracePt t="18597" x="5989638" y="2871788"/>
          <p14:tracePt t="18605" x="6024563" y="2871788"/>
          <p14:tracePt t="18613" x="6040438" y="2881313"/>
          <p14:tracePt t="18621" x="6049963" y="2881313"/>
          <p14:tracePt t="18629" x="6065838" y="2881313"/>
          <p14:tracePt t="18637" x="6083300" y="2881313"/>
          <p14:tracePt t="18645" x="6116638" y="2889250"/>
          <p14:tracePt t="18653" x="6167438" y="2906713"/>
          <p14:tracePt t="18661" x="6210300" y="2914650"/>
          <p14:tracePt t="18669" x="6261100" y="2932113"/>
          <p14:tracePt t="18677" x="6321425" y="2957513"/>
          <p14:tracePt t="18685" x="6354763" y="2957513"/>
          <p14:tracePt t="18693" x="6405563" y="2965450"/>
          <p14:tracePt t="18701" x="6465888" y="2974975"/>
          <p14:tracePt t="18709" x="6559550" y="2982913"/>
          <p14:tracePt t="18717" x="6610350" y="2982913"/>
          <p14:tracePt t="18725" x="6678613" y="3008313"/>
          <p14:tracePt t="18733" x="6719888" y="3008313"/>
          <p14:tracePt t="18741" x="6762750" y="3016250"/>
          <p14:tracePt t="18749" x="6797675" y="3025775"/>
          <p14:tracePt t="18757" x="6805613" y="3025775"/>
          <p14:tracePt t="18773" x="6823075" y="3025775"/>
          <p14:tracePt t="18781" x="6831013" y="3025775"/>
          <p14:tracePt t="18789" x="6838950" y="3025775"/>
          <p14:tracePt t="18797" x="6848475" y="3025775"/>
          <p14:tracePt t="18805" x="6856413" y="3025775"/>
          <p14:tracePt t="18813" x="6864350" y="3025775"/>
          <p14:tracePt t="18821" x="6873875" y="3025775"/>
          <p14:tracePt t="18829" x="6915150" y="3008313"/>
          <p14:tracePt t="18837" x="6915150" y="3000375"/>
          <p14:tracePt t="18845" x="6942138" y="2990850"/>
          <p14:tracePt t="18853" x="6950075" y="2982913"/>
          <p14:tracePt t="18861" x="6967538" y="2974975"/>
          <p14:tracePt t="18869" x="6975475" y="2965450"/>
          <p14:tracePt t="18877" x="6992938" y="2957513"/>
          <p14:tracePt t="18893" x="7008813" y="2940050"/>
          <p14:tracePt t="18909" x="7018338" y="2940050"/>
          <p14:tracePt t="18917" x="7026275" y="2922588"/>
          <p14:tracePt t="18933" x="7026275" y="2914650"/>
          <p14:tracePt t="18941" x="7026275" y="2906713"/>
          <p14:tracePt t="18949" x="7026275" y="2897188"/>
          <p14:tracePt t="18957" x="7034213" y="2889250"/>
          <p14:tracePt t="18965" x="7034213" y="2871788"/>
          <p14:tracePt t="18973" x="7034213" y="2846388"/>
          <p14:tracePt t="18981" x="7034213" y="2838450"/>
          <p14:tracePt t="18989" x="7034213" y="2813050"/>
          <p14:tracePt t="18997" x="7034213" y="2795588"/>
          <p14:tracePt t="19005" x="7034213" y="2770188"/>
          <p14:tracePt t="19013" x="7034213" y="2752725"/>
          <p14:tracePt t="19021" x="7034213" y="2719388"/>
          <p14:tracePt t="19029" x="7034213" y="2693988"/>
          <p14:tracePt t="19037" x="7034213" y="2676525"/>
          <p14:tracePt t="19045" x="7034213" y="2651125"/>
          <p14:tracePt t="19053" x="7034213" y="2643188"/>
          <p14:tracePt t="19061" x="7026275" y="2617788"/>
          <p14:tracePt t="19069" x="7026275" y="2608263"/>
          <p14:tracePt t="19077" x="7008813" y="2600325"/>
          <p14:tracePt t="19085" x="6992938" y="2574925"/>
          <p14:tracePt t="19093" x="6975475" y="2557463"/>
          <p14:tracePt t="19101" x="6958013" y="2532063"/>
          <p14:tracePt t="19109" x="6924675" y="2524125"/>
          <p14:tracePt t="19117" x="6915150" y="2516188"/>
          <p14:tracePt t="19125" x="6907213" y="2516188"/>
          <p14:tracePt t="19133" x="6881813" y="2498725"/>
          <p14:tracePt t="19141" x="6856413" y="2489200"/>
          <p14:tracePt t="19149" x="6838950" y="2481263"/>
          <p14:tracePt t="19157" x="6797675" y="2463800"/>
          <p14:tracePt t="19165" x="6745288" y="2438400"/>
          <p14:tracePt t="19173" x="6686550" y="2413000"/>
          <p14:tracePt t="19181" x="6653213" y="2397125"/>
          <p14:tracePt t="19201" x="6559550" y="2379663"/>
          <p14:tracePt t="19205" x="6508750" y="2354263"/>
          <p14:tracePt t="19213" x="6448425" y="2344738"/>
          <p14:tracePt t="19221" x="6423025" y="2344738"/>
          <p14:tracePt t="19229" x="6364288" y="2336800"/>
          <p14:tracePt t="19237" x="6278563" y="2311400"/>
          <p14:tracePt t="19245" x="6176963" y="2293938"/>
          <p14:tracePt t="19253" x="6091238" y="2286000"/>
          <p14:tracePt t="19261" x="6015038" y="2260600"/>
          <p14:tracePt t="19269" x="5895975" y="2252663"/>
          <p14:tracePt t="19277" x="5786438" y="2235200"/>
          <p14:tracePt t="19285" x="5667375" y="2227263"/>
          <p14:tracePt t="19293" x="5556250" y="2200275"/>
          <p14:tracePt t="19301" x="5446713" y="2192338"/>
          <p14:tracePt t="19309" x="5368925" y="2184400"/>
          <p14:tracePt t="19317" x="5302250" y="2184400"/>
          <p14:tracePt t="19325" x="5249863" y="2184400"/>
          <p14:tracePt t="19333" x="5233988" y="2184400"/>
          <p14:tracePt t="19341" x="5208588" y="2184400"/>
          <p14:tracePt t="19349" x="5199063" y="2184400"/>
          <p14:tracePt t="19365" x="5183188" y="2184400"/>
          <p14:tracePt t="19373" x="5173663" y="2184400"/>
          <p14:tracePt t="19389" x="5165725" y="2184400"/>
          <p14:tracePt t="19405" x="5148263" y="2192338"/>
          <p14:tracePt t="19413" x="5140325" y="2200275"/>
          <p14:tracePt t="19421" x="5140325" y="2209800"/>
          <p14:tracePt t="19445" x="5122863" y="2217738"/>
          <p14:tracePt t="19453" x="5122863" y="2227263"/>
          <p14:tracePt t="19461" x="5106988" y="2243138"/>
          <p14:tracePt t="19477" x="5106988" y="2252663"/>
          <p14:tracePt t="19485" x="5106988" y="2260600"/>
          <p14:tracePt t="19493" x="5106988" y="2286000"/>
          <p14:tracePt t="19501" x="5097463" y="2311400"/>
          <p14:tracePt t="19509" x="5097463" y="2319338"/>
          <p14:tracePt t="19517" x="5097463" y="2336800"/>
          <p14:tracePt t="19525" x="5097463" y="2354263"/>
          <p14:tracePt t="19533" x="5097463" y="2362200"/>
          <p14:tracePt t="19541" x="5097463" y="2387600"/>
          <p14:tracePt t="19549" x="5097463" y="2405063"/>
          <p14:tracePt t="19557" x="5097463" y="2422525"/>
          <p14:tracePt t="19565" x="5114925" y="2447925"/>
          <p14:tracePt t="19573" x="5122863" y="2463800"/>
          <p14:tracePt t="19581" x="5148263" y="2498725"/>
          <p14:tracePt t="19589" x="5148263" y="2506663"/>
          <p14:tracePt t="19597" x="5165725" y="2524125"/>
          <p14:tracePt t="19605" x="5165725" y="2541588"/>
          <p14:tracePt t="19613" x="5183188" y="2549525"/>
          <p14:tracePt t="19621" x="5199063" y="2566988"/>
          <p14:tracePt t="19629" x="5216525" y="2592388"/>
          <p14:tracePt t="19637" x="5259388" y="2608263"/>
          <p14:tracePt t="19645" x="5276850" y="2633663"/>
          <p14:tracePt t="19653" x="5302250" y="2651125"/>
          <p14:tracePt t="19661" x="5310188" y="2651125"/>
          <p14:tracePt t="19669" x="5327650" y="2668588"/>
          <p14:tracePt t="19677" x="5343525" y="2668588"/>
          <p14:tracePt t="19685" x="5378450" y="2676525"/>
          <p14:tracePt t="19693" x="5429250" y="2686050"/>
          <p14:tracePt t="19701" x="5487988" y="2719388"/>
          <p14:tracePt t="19709" x="5591175" y="2744788"/>
          <p14:tracePt t="19717" x="5632450" y="2744788"/>
          <p14:tracePt t="19725" x="5692775" y="2752725"/>
          <p14:tracePt t="19733" x="5718175" y="2762250"/>
          <p14:tracePt t="19741" x="5768975" y="2762250"/>
          <p14:tracePt t="19749" x="5827713" y="2770188"/>
          <p14:tracePt t="19757" x="5905500" y="2778125"/>
          <p14:tracePt t="19765" x="5972175" y="2795588"/>
          <p14:tracePt t="19773" x="6015038" y="2795588"/>
          <p14:tracePt t="19781" x="6065838" y="2795588"/>
          <p14:tracePt t="19789" x="6126163" y="2813050"/>
          <p14:tracePt t="19797" x="6159500" y="2813050"/>
          <p14:tracePt t="19813" x="6184900" y="2813050"/>
          <p14:tracePt t="19829" x="6202363" y="2813050"/>
          <p14:tracePt t="19837" x="6227763" y="2813050"/>
          <p14:tracePt t="19845" x="6235700" y="2813050"/>
          <p14:tracePt t="19853" x="6270625" y="2813050"/>
          <p14:tracePt t="19861" x="6303963" y="2813050"/>
          <p14:tracePt t="19869" x="6346825" y="2813050"/>
          <p14:tracePt t="19877" x="6389688" y="2813050"/>
          <p14:tracePt t="19885" x="6430963" y="2813050"/>
          <p14:tracePt t="19893" x="6465888" y="2813050"/>
          <p14:tracePt t="19901" x="6483350" y="2813050"/>
          <p14:tracePt t="19909" x="6508750" y="2813050"/>
          <p14:tracePt t="19917" x="6524625" y="2813050"/>
          <p14:tracePt t="19925" x="6534150" y="2813050"/>
          <p14:tracePt t="19933" x="6550025" y="2813050"/>
          <p14:tracePt t="19941" x="6567488" y="2805113"/>
          <p14:tracePt t="19957" x="6575425" y="2805113"/>
          <p14:tracePt t="19965" x="6592888" y="2795588"/>
          <p14:tracePt t="19973" x="6610350" y="2778125"/>
          <p14:tracePt t="19981" x="6618288" y="2770188"/>
          <p14:tracePt t="19989" x="6626225" y="2762250"/>
          <p14:tracePt t="19997" x="6635750" y="2752725"/>
          <p14:tracePt t="20005" x="6643688" y="2744788"/>
          <p14:tracePt t="20013" x="6661150" y="2736850"/>
          <p14:tracePt t="20021" x="6669088" y="2727325"/>
          <p14:tracePt t="20029" x="6678613" y="2701925"/>
          <p14:tracePt t="20037" x="6686550" y="2701925"/>
          <p14:tracePt t="20045" x="6686550" y="2686050"/>
          <p14:tracePt t="20053" x="6694488" y="2651125"/>
          <p14:tracePt t="20061" x="6704013" y="2651125"/>
          <p14:tracePt t="20069" x="6704013" y="2643188"/>
          <p14:tracePt t="20077" x="6704013" y="2625725"/>
          <p14:tracePt t="20085" x="6711950" y="2625725"/>
          <p14:tracePt t="20093" x="6711950" y="2608263"/>
          <p14:tracePt t="20101" x="6719888" y="2592388"/>
          <p14:tracePt t="20117" x="6719888" y="2582863"/>
          <p14:tracePt t="20125" x="6719888" y="2574925"/>
          <p14:tracePt t="20133" x="6719888" y="2557463"/>
          <p14:tracePt t="20141" x="6719888" y="2549525"/>
          <p14:tracePt t="20149" x="6719888" y="2541588"/>
          <p14:tracePt t="20157" x="6719888" y="2524125"/>
          <p14:tracePt t="20165" x="6719888" y="2516188"/>
          <p14:tracePt t="20173" x="6719888" y="2506663"/>
          <p14:tracePt t="20181" x="6711950" y="2489200"/>
          <p14:tracePt t="20189" x="6704013" y="2473325"/>
          <p14:tracePt t="20205" x="6694488" y="2447925"/>
          <p14:tracePt t="20213" x="6678613" y="2438400"/>
          <p14:tracePt t="20229" x="6669088" y="2438400"/>
          <p14:tracePt t="20237" x="6653213" y="2430463"/>
          <p14:tracePt t="20253" x="6635750" y="2413000"/>
          <p14:tracePt t="20261" x="6626225" y="2405063"/>
          <p14:tracePt t="20269" x="6618288" y="2405063"/>
          <p14:tracePt t="20277" x="6610350" y="2405063"/>
          <p14:tracePt t="20285" x="6592888" y="2397125"/>
          <p14:tracePt t="20293" x="6575425" y="2397125"/>
          <p14:tracePt t="20301" x="6550025" y="2387600"/>
          <p14:tracePt t="20309" x="6534150" y="2387600"/>
          <p14:tracePt t="20317" x="6516688" y="2379663"/>
          <p14:tracePt t="20325" x="6499225" y="2379663"/>
          <p14:tracePt t="20333" x="6473825" y="2379663"/>
          <p14:tracePt t="20341" x="6440488" y="2379663"/>
          <p14:tracePt t="20349" x="6423025" y="2371725"/>
          <p14:tracePt t="20357" x="6389688" y="2371725"/>
          <p14:tracePt t="20365" x="6380163" y="2362200"/>
          <p14:tracePt t="20373" x="6338888" y="2362200"/>
          <p14:tracePt t="20381" x="6311900" y="2354263"/>
          <p14:tracePt t="20389" x="6296025" y="2354263"/>
          <p14:tracePt t="20397" x="6253163" y="2336800"/>
          <p14:tracePt t="20405" x="6227763" y="2336800"/>
          <p14:tracePt t="20413" x="6219825" y="2336800"/>
          <p14:tracePt t="20421" x="6184900" y="2336800"/>
          <p14:tracePt t="20429" x="6159500" y="2336800"/>
          <p14:tracePt t="20437" x="6151563" y="2328863"/>
          <p14:tracePt t="20445" x="6116638" y="2328863"/>
          <p14:tracePt t="20453" x="6083300" y="2328863"/>
          <p14:tracePt t="20461" x="6032500" y="2328863"/>
          <p14:tracePt t="20469" x="5972175" y="2328863"/>
          <p14:tracePt t="20477" x="5913438" y="2319338"/>
          <p14:tracePt t="20485" x="5880100" y="2311400"/>
          <p14:tracePt t="20493" x="5845175" y="2311400"/>
          <p14:tracePt t="20501" x="5819775" y="2311400"/>
          <p14:tracePt t="20509" x="5802313" y="2311400"/>
          <p14:tracePt t="20517" x="5776913" y="2311400"/>
          <p14:tracePt t="20525" x="5735638" y="2311400"/>
          <p14:tracePt t="20533" x="5692775" y="2311400"/>
          <p14:tracePt t="20541" x="5607050" y="2311400"/>
          <p14:tracePt t="20549" x="5581650" y="2311400"/>
          <p14:tracePt t="20557" x="5538788" y="2311400"/>
          <p14:tracePt t="20565" x="5513388" y="2311400"/>
          <p14:tracePt t="20573" x="5497513" y="2311400"/>
          <p14:tracePt t="20581" x="5462588" y="2311400"/>
          <p14:tracePt t="20589" x="5446713" y="2319338"/>
          <p14:tracePt t="20597" x="5429250" y="2336800"/>
          <p14:tracePt t="20605" x="5394325" y="2344738"/>
          <p14:tracePt t="20613" x="5360988" y="2371725"/>
          <p14:tracePt t="20621" x="5343525" y="2379663"/>
          <p14:tracePt t="20629" x="5327650" y="2387600"/>
          <p14:tracePt t="20645" x="5318125" y="2387600"/>
          <p14:tracePt t="20653" x="5302250" y="2405063"/>
          <p14:tracePt t="20661" x="5302250" y="2413000"/>
          <p14:tracePt t="20669" x="5292725" y="2413000"/>
          <p14:tracePt t="20677" x="5292725" y="2430463"/>
          <p14:tracePt t="20693" x="5276850" y="2455863"/>
          <p14:tracePt t="20701" x="5267325" y="2473325"/>
          <p14:tracePt t="20717" x="5267325" y="2481263"/>
          <p14:tracePt t="20725" x="5267325" y="2498725"/>
          <p14:tracePt t="20733" x="5267325" y="2506663"/>
          <p14:tracePt t="20741" x="5267325" y="2516188"/>
          <p14:tracePt t="20749" x="5267325" y="2541588"/>
          <p14:tracePt t="20757" x="5267325" y="2549525"/>
          <p14:tracePt t="20765" x="5267325" y="2574925"/>
          <p14:tracePt t="20773" x="5267325" y="2582863"/>
          <p14:tracePt t="20789" x="5284788" y="2608263"/>
          <p14:tracePt t="20797" x="5292725" y="2617788"/>
          <p14:tracePt t="20805" x="5310188" y="2617788"/>
          <p14:tracePt t="20813" x="5327650" y="2625725"/>
          <p14:tracePt t="20821" x="5353050" y="2633663"/>
          <p14:tracePt t="20829" x="5368925" y="2643188"/>
          <p14:tracePt t="20837" x="5394325" y="2651125"/>
          <p14:tracePt t="20845" x="5429250" y="2660650"/>
          <p14:tracePt t="20853" x="5472113" y="2660650"/>
          <p14:tracePt t="20861" x="5505450" y="2660650"/>
          <p14:tracePt t="20869" x="5548313" y="2660650"/>
          <p14:tracePt t="20877" x="5591175" y="2660650"/>
          <p14:tracePt t="20885" x="5657850" y="2660650"/>
          <p14:tracePt t="20893" x="5761038" y="2660650"/>
          <p14:tracePt t="20901" x="5845175" y="2660650"/>
          <p14:tracePt t="20909" x="5913438" y="2660650"/>
          <p14:tracePt t="20917" x="5989638" y="2660650"/>
          <p14:tracePt t="20925" x="6075363" y="2660650"/>
          <p14:tracePt t="20933" x="6176963" y="2668588"/>
          <p14:tracePt t="20941" x="6286500" y="2693988"/>
          <p14:tracePt t="20949" x="6405563" y="2701925"/>
          <p14:tracePt t="20957" x="6473825" y="2719388"/>
          <p14:tracePt t="20965" x="6550025" y="2719388"/>
          <p14:tracePt t="20973" x="6600825" y="2719388"/>
          <p14:tracePt t="20981" x="6661150" y="2719388"/>
          <p14:tracePt t="20989" x="6719888" y="2719388"/>
          <p14:tracePt t="20997" x="6754813" y="2719388"/>
          <p14:tracePt t="21005" x="6770688" y="2719388"/>
          <p14:tracePt t="21013" x="6788150" y="2719388"/>
          <p14:tracePt t="21021" x="6813550" y="2719388"/>
          <p14:tracePt t="21045" x="6831013" y="2719388"/>
          <p14:tracePt t="21053" x="6838950" y="2719388"/>
          <p14:tracePt t="21077" x="6848475" y="2719388"/>
          <p14:tracePt t="22309" x="6856413" y="2719388"/>
          <p14:tracePt t="26237" x="6848475" y="2719388"/>
          <p14:tracePt t="26245" x="6838950" y="2719388"/>
          <p14:tracePt t="26261" x="6831013" y="2719388"/>
          <p14:tracePt t="26269" x="6823075" y="2727325"/>
          <p14:tracePt t="26277" x="6823075" y="2736850"/>
          <p14:tracePt t="26293" x="6813550" y="2744788"/>
          <p14:tracePt t="26301" x="6805613" y="2752725"/>
          <p14:tracePt t="26309" x="6797675" y="2752725"/>
          <p14:tracePt t="26317" x="6780213" y="2770188"/>
          <p14:tracePt t="26325" x="6770688" y="2778125"/>
          <p14:tracePt t="26333" x="6754813" y="2778125"/>
          <p14:tracePt t="26349" x="6745288" y="2795588"/>
          <p14:tracePt t="26357" x="6719888" y="2813050"/>
          <p14:tracePt t="26373" x="6686550" y="2820988"/>
          <p14:tracePt t="26381" x="6686550" y="2830513"/>
          <p14:tracePt t="26389" x="6669088" y="2830513"/>
          <p14:tracePt t="26397" x="6643688" y="2846388"/>
          <p14:tracePt t="26405" x="6635750" y="2846388"/>
          <p14:tracePt t="26413" x="6635750" y="2855913"/>
          <p14:tracePt t="26421" x="6618288" y="2855913"/>
          <p14:tracePt t="26429" x="6584950" y="2881313"/>
          <p14:tracePt t="26437" x="6559550" y="2881313"/>
          <p14:tracePt t="26445" x="6534150" y="2881313"/>
          <p14:tracePt t="26453" x="6499225" y="2889250"/>
          <p14:tracePt t="26461" x="6473825" y="2897188"/>
          <p14:tracePt t="26469" x="6440488" y="2906713"/>
          <p14:tracePt t="26477" x="6397625" y="2922588"/>
          <p14:tracePt t="26485" x="6346825" y="2932113"/>
          <p14:tracePt t="26493" x="6311900" y="2932113"/>
          <p14:tracePt t="26501" x="6270625" y="2940050"/>
          <p14:tracePt t="26509" x="6245225" y="2940050"/>
          <p14:tracePt t="26517" x="6219825" y="2940050"/>
          <p14:tracePt t="26525" x="6184900" y="2949575"/>
          <p14:tracePt t="26533" x="6159500" y="2949575"/>
          <p14:tracePt t="26541" x="6151563" y="2957513"/>
          <p14:tracePt t="26549" x="6142038" y="2965450"/>
          <p14:tracePt t="26565" x="6126163" y="2974975"/>
          <p14:tracePt t="26573" x="6116638" y="2974975"/>
          <p14:tracePt t="26581" x="6091238" y="2982913"/>
          <p14:tracePt t="26589" x="6065838" y="2982913"/>
          <p14:tracePt t="26597" x="6032500" y="3000375"/>
          <p14:tracePt t="26605" x="6032500" y="3008313"/>
          <p14:tracePt t="26613" x="5997575" y="3016250"/>
          <p14:tracePt t="26621" x="5981700" y="3016250"/>
          <p14:tracePt t="26629" x="5930900" y="3025775"/>
          <p14:tracePt t="26637" x="5913438" y="3033713"/>
          <p14:tracePt t="26645" x="5888038" y="3041650"/>
          <p14:tracePt t="26653" x="5853113" y="3041650"/>
          <p14:tracePt t="26669" x="5819775" y="3041650"/>
          <p14:tracePt t="26685" x="5802313" y="3041650"/>
          <p14:tracePt t="26693" x="5776913" y="3041650"/>
          <p14:tracePt t="26701" x="5761038" y="3033713"/>
          <p14:tracePt t="26717" x="5743575" y="3025775"/>
          <p14:tracePt t="26733" x="5726113" y="3008313"/>
          <p14:tracePt t="26741" x="5718175" y="3008313"/>
          <p14:tracePt t="26749" x="5708650" y="3000375"/>
          <p14:tracePt t="26757" x="5700713" y="2990850"/>
          <p14:tracePt t="26765" x="5692775" y="2982913"/>
          <p14:tracePt t="26773" x="5692775" y="2974975"/>
          <p14:tracePt t="26781" x="5683250" y="2965450"/>
          <p14:tracePt t="26789" x="5667375" y="2949575"/>
          <p14:tracePt t="26805" x="5667375" y="2940050"/>
          <p14:tracePt t="26813" x="5657850" y="2922588"/>
          <p14:tracePt t="26821" x="5657850" y="2914650"/>
          <p14:tracePt t="26829" x="5657850" y="2906713"/>
          <p14:tracePt t="26837" x="5657850" y="2897188"/>
          <p14:tracePt t="26845" x="5657850" y="2889250"/>
          <p14:tracePt t="26853" x="5657850" y="2881313"/>
          <p14:tracePt t="26861" x="5657850" y="2871788"/>
          <p14:tracePt t="26869" x="5657850" y="2855913"/>
          <p14:tracePt t="26885" x="5657850" y="2846388"/>
          <p14:tracePt t="26893" x="5657850" y="2838450"/>
          <p14:tracePt t="26901" x="5657850" y="2820988"/>
          <p14:tracePt t="26909" x="5657850" y="2813050"/>
          <p14:tracePt t="26917" x="5657850" y="2805113"/>
          <p14:tracePt t="26925" x="5657850" y="2787650"/>
          <p14:tracePt t="26933" x="5657850" y="2778125"/>
          <p14:tracePt t="26949" x="5667375" y="2762250"/>
          <p14:tracePt t="26957" x="5675313" y="2736850"/>
          <p14:tracePt t="26965" x="5692775" y="2719388"/>
          <p14:tracePt t="26973" x="5700713" y="2701925"/>
          <p14:tracePt t="26981" x="5708650" y="2693988"/>
          <p14:tracePt t="26989" x="5718175" y="2676525"/>
          <p14:tracePt t="26997" x="5735638" y="2660650"/>
          <p14:tracePt t="27005" x="5751513" y="2643188"/>
          <p14:tracePt t="27013" x="5768975" y="2617788"/>
          <p14:tracePt t="27021" x="5786438" y="2582863"/>
          <p14:tracePt t="27029" x="5802313" y="2566988"/>
          <p14:tracePt t="27037" x="5819775" y="2541588"/>
          <p14:tracePt t="27045" x="5827713" y="2541588"/>
          <p14:tracePt t="27053" x="5845175" y="2524125"/>
          <p14:tracePt t="27061" x="5862638" y="2506663"/>
          <p14:tracePt t="27069" x="5870575" y="2498725"/>
          <p14:tracePt t="27077" x="5895975" y="2489200"/>
          <p14:tracePt t="27085" x="5913438" y="2481263"/>
          <p14:tracePt t="27093" x="5921375" y="2473325"/>
          <p14:tracePt t="27101" x="5938838" y="2463800"/>
          <p14:tracePt t="27109" x="5964238" y="2455863"/>
          <p14:tracePt t="27117" x="5972175" y="2455863"/>
          <p14:tracePt t="27125" x="5997575" y="2438400"/>
          <p14:tracePt t="27133" x="6024563" y="2438400"/>
          <p14:tracePt t="27141" x="6057900" y="2430463"/>
          <p14:tracePt t="27149" x="6100763" y="2422525"/>
          <p14:tracePt t="27157" x="6142038" y="2413000"/>
          <p14:tracePt t="27165" x="6235700" y="2413000"/>
          <p14:tracePt t="27173" x="6286500" y="2413000"/>
          <p14:tracePt t="27181" x="6364288" y="2413000"/>
          <p14:tracePt t="27189" x="6456363" y="2413000"/>
          <p14:tracePt t="27197" x="6508750" y="2413000"/>
          <p14:tracePt t="27205" x="6550025" y="2413000"/>
          <p14:tracePt t="27213" x="6575425" y="2413000"/>
          <p14:tracePt t="27221" x="6610350" y="2413000"/>
          <p14:tracePt t="27229" x="6635750" y="2413000"/>
          <p14:tracePt t="27237" x="6643688" y="2413000"/>
          <p14:tracePt t="27245" x="6653213" y="2413000"/>
          <p14:tracePt t="27253" x="6661150" y="2413000"/>
          <p14:tracePt t="27261" x="6669088" y="2422525"/>
          <p14:tracePt t="27269" x="6686550" y="2430463"/>
          <p14:tracePt t="27277" x="6704013" y="2438400"/>
          <p14:tracePt t="27285" x="6711950" y="2447925"/>
          <p14:tracePt t="27293" x="6729413" y="2463800"/>
          <p14:tracePt t="27301" x="6737350" y="2463800"/>
          <p14:tracePt t="27309" x="6745288" y="2481263"/>
          <p14:tracePt t="27317" x="6770688" y="2506663"/>
          <p14:tracePt t="27325" x="6788150" y="2524125"/>
          <p14:tracePt t="27333" x="6813550" y="2532063"/>
          <p14:tracePt t="27341" x="6823075" y="2549525"/>
          <p14:tracePt t="27349" x="6823075" y="2566988"/>
          <p14:tracePt t="27357" x="6831013" y="2582863"/>
          <p14:tracePt t="27365" x="6838950" y="2582863"/>
          <p14:tracePt t="27373" x="6838950" y="2608263"/>
          <p14:tracePt t="27389" x="6848475" y="2633663"/>
          <p14:tracePt t="27397" x="6848475" y="2643188"/>
          <p14:tracePt t="27405" x="6848475" y="2676525"/>
          <p14:tracePt t="27413" x="6848475" y="2693988"/>
          <p14:tracePt t="27421" x="6848475" y="2719388"/>
          <p14:tracePt t="27429" x="6848475" y="2727325"/>
          <p14:tracePt t="27437" x="6848475" y="2762250"/>
          <p14:tracePt t="27445" x="6831013" y="2778125"/>
          <p14:tracePt t="27453" x="6823075" y="2795588"/>
          <p14:tracePt t="27461" x="6805613" y="2820988"/>
          <p14:tracePt t="27469" x="6788150" y="2838450"/>
          <p14:tracePt t="27477" x="6770688" y="2855913"/>
          <p14:tracePt t="27485" x="6754813" y="2863850"/>
          <p14:tracePt t="27493" x="6729413" y="2889250"/>
          <p14:tracePt t="27501" x="6711950" y="2906713"/>
          <p14:tracePt t="27509" x="6678613" y="2914650"/>
          <p14:tracePt t="27517" x="6643688" y="2922588"/>
          <p14:tracePt t="27525" x="6618288" y="2940050"/>
          <p14:tracePt t="27533" x="6592888" y="2957513"/>
          <p14:tracePt t="27541" x="6575425" y="2957513"/>
          <p14:tracePt t="27549" x="6559550" y="2957513"/>
          <p14:tracePt t="27557" x="6524625" y="2965450"/>
          <p14:tracePt t="27565" x="6491288" y="2974975"/>
          <p14:tracePt t="27573" x="6473825" y="2982913"/>
          <p14:tracePt t="27581" x="6440488" y="2990850"/>
          <p14:tracePt t="27589" x="6397625" y="2990850"/>
          <p14:tracePt t="27597" x="6364288" y="2990850"/>
          <p14:tracePt t="27605" x="6329363" y="2990850"/>
          <p14:tracePt t="27613" x="6286500" y="2990850"/>
          <p14:tracePt t="27621" x="6227763" y="2990850"/>
          <p14:tracePt t="27629" x="6176963" y="2990850"/>
          <p14:tracePt t="27637" x="6126163" y="2990850"/>
          <p14:tracePt t="27645" x="6057900" y="2982913"/>
          <p14:tracePt t="27653" x="5981700" y="2974975"/>
          <p14:tracePt t="27661" x="5905500" y="2940050"/>
          <p14:tracePt t="27669" x="5870575" y="2932113"/>
          <p14:tracePt t="27677" x="5827713" y="2922588"/>
          <p14:tracePt t="27685" x="5776913" y="2914650"/>
          <p14:tracePt t="27693" x="5743575" y="2897188"/>
          <p14:tracePt t="27701" x="5708650" y="2889250"/>
          <p14:tracePt t="27709" x="5700713" y="2881313"/>
          <p14:tracePt t="27717" x="5667375" y="2881313"/>
          <p14:tracePt t="27725" x="5624513" y="2855913"/>
          <p14:tracePt t="27733" x="5591175" y="2855913"/>
          <p14:tracePt t="27741" x="5565775" y="2846388"/>
          <p14:tracePt t="27749" x="5538788" y="2838450"/>
          <p14:tracePt t="27757" x="5505450" y="2830513"/>
          <p14:tracePt t="27765" x="5462588" y="2813050"/>
          <p14:tracePt t="27773" x="5403850" y="2787650"/>
          <p14:tracePt t="27781" x="5335588" y="2752725"/>
          <p14:tracePt t="27789" x="5302250" y="2727325"/>
          <p14:tracePt t="27797" x="5284788" y="2711450"/>
          <p14:tracePt t="27813" x="5267325" y="2711450"/>
          <p14:tracePt t="27837" x="5267325" y="2701925"/>
          <p14:tracePt t="27845" x="5259388" y="2693988"/>
          <p14:tracePt t="27853" x="5259388" y="2686050"/>
          <p14:tracePt t="27869" x="5259388" y="2668588"/>
          <p14:tracePt t="27877" x="5249863" y="2660650"/>
          <p14:tracePt t="27885" x="5249863" y="2633663"/>
          <p14:tracePt t="27893" x="5249863" y="2600325"/>
          <p14:tracePt t="27901" x="5249863" y="2574925"/>
          <p14:tracePt t="27909" x="5249863" y="2566988"/>
          <p14:tracePt t="27917" x="5267325" y="2532063"/>
          <p14:tracePt t="27925" x="5284788" y="2516188"/>
          <p14:tracePt t="27933" x="5310188" y="2481263"/>
          <p14:tracePt t="27941" x="5318125" y="2473325"/>
          <p14:tracePt t="27949" x="5335588" y="2455863"/>
          <p14:tracePt t="27957" x="5353050" y="2447925"/>
          <p14:tracePt t="27965" x="5378450" y="2430463"/>
          <p14:tracePt t="27973" x="5403850" y="2413000"/>
          <p14:tracePt t="27981" x="5411788" y="2405063"/>
          <p14:tracePt t="27989" x="5429250" y="2397125"/>
          <p14:tracePt t="27997" x="5462588" y="2387600"/>
          <p14:tracePt t="28013" x="5472113" y="2387600"/>
          <p14:tracePt t="28021" x="5487988" y="2379663"/>
          <p14:tracePt t="28029" x="5505450" y="2371725"/>
          <p14:tracePt t="28037" x="5530850" y="2362200"/>
          <p14:tracePt t="28053" x="5565775" y="2354263"/>
          <p14:tracePt t="28061" x="5591175" y="2354263"/>
          <p14:tracePt t="28069" x="5624513" y="2336800"/>
          <p14:tracePt t="28077" x="5657850" y="2328863"/>
          <p14:tracePt t="28085" x="5743575" y="2328863"/>
          <p14:tracePt t="28093" x="5802313" y="2328863"/>
          <p14:tracePt t="28101" x="5862638" y="2328863"/>
          <p14:tracePt t="28109" x="5946775" y="2328863"/>
          <p14:tracePt t="28117" x="6015038" y="2328863"/>
          <p14:tracePt t="28125" x="6057900" y="2328863"/>
          <p14:tracePt t="28133" x="6108700" y="2328863"/>
          <p14:tracePt t="28141" x="6151563" y="2328863"/>
          <p14:tracePt t="28149" x="6194425" y="2328863"/>
          <p14:tracePt t="28157" x="6235700" y="2328863"/>
          <p14:tracePt t="28165" x="6270625" y="2328863"/>
          <p14:tracePt t="28173" x="6311900" y="2336800"/>
          <p14:tracePt t="28181" x="6338888" y="2336800"/>
          <p14:tracePt t="28189" x="6380163" y="2344738"/>
          <p14:tracePt t="28201" x="6389688" y="2344738"/>
          <p14:tracePt t="28213" x="6397625" y="2344738"/>
          <p14:tracePt t="28221" x="6423025" y="2354263"/>
          <p14:tracePt t="28229" x="6430963" y="2371725"/>
          <p14:tracePt t="28245" x="6456363" y="2379663"/>
          <p14:tracePt t="28253" x="6491288" y="2387600"/>
          <p14:tracePt t="28261" x="6508750" y="2413000"/>
          <p14:tracePt t="28269" x="6542088" y="2430463"/>
          <p14:tracePt t="28277" x="6584950" y="2447925"/>
          <p14:tracePt t="28285" x="6600825" y="2463800"/>
          <p14:tracePt t="28293" x="6610350" y="2473325"/>
          <p14:tracePt t="28301" x="6635750" y="2498725"/>
          <p14:tracePt t="28309" x="6643688" y="2506663"/>
          <p14:tracePt t="28317" x="6643688" y="2516188"/>
          <p14:tracePt t="28325" x="6653213" y="2524125"/>
          <p14:tracePt t="28333" x="6661150" y="2532063"/>
          <p14:tracePt t="28341" x="6669088" y="2541588"/>
          <p14:tracePt t="28357" x="6669088" y="2549525"/>
          <p14:tracePt t="28365" x="6669088" y="2557463"/>
          <p14:tracePt t="28373" x="6678613" y="2582863"/>
          <p14:tracePt t="28381" x="6686550" y="2608263"/>
          <p14:tracePt t="28389" x="6694488" y="2633663"/>
          <p14:tracePt t="28397" x="6694488" y="2643188"/>
          <p14:tracePt t="28405" x="6694488" y="2668588"/>
          <p14:tracePt t="28413" x="6694488" y="2686050"/>
          <p14:tracePt t="28421" x="6694488" y="2701925"/>
          <p14:tracePt t="28429" x="6694488" y="2711450"/>
          <p14:tracePt t="28437" x="6694488" y="2727325"/>
          <p14:tracePt t="28445" x="6694488" y="2744788"/>
          <p14:tracePt t="28461" x="6694488" y="2752725"/>
          <p14:tracePt t="28469" x="6694488" y="2762250"/>
          <p14:tracePt t="28477" x="6694488" y="2770188"/>
          <p14:tracePt t="28485" x="6694488" y="2778125"/>
          <p14:tracePt t="28501" x="6686550" y="2778125"/>
          <p14:tracePt t="28509" x="6678613" y="2787650"/>
          <p14:tracePt t="28525" x="6661150" y="2813050"/>
          <p14:tracePt t="28533" x="6643688" y="2813050"/>
          <p14:tracePt t="28541" x="6626225" y="2820988"/>
          <p14:tracePt t="28549" x="6592888" y="2838450"/>
          <p14:tracePt t="28557" x="6584950" y="2838450"/>
          <p14:tracePt t="28565" x="6542088" y="2846388"/>
          <p14:tracePt t="28573" x="6508750" y="2846388"/>
          <p14:tracePt t="28581" x="6499225" y="2846388"/>
          <p14:tracePt t="28589" x="6491288" y="2846388"/>
          <p14:tracePt t="28605" x="6483350" y="2846388"/>
          <p14:tracePt t="28621" x="6473825" y="2846388"/>
          <p14:tracePt t="28645" x="6465888" y="2846388"/>
          <p14:tracePt t="28653" x="6456363" y="2846388"/>
          <p14:tracePt t="28661" x="6448425" y="2846388"/>
          <p14:tracePt t="28677" x="6440488" y="2855913"/>
          <p14:tracePt t="28709" x="6423025" y="2855913"/>
          <p14:tracePt t="28717" x="6423025" y="2863850"/>
          <p14:tracePt t="28733" x="6415088" y="2863850"/>
          <p14:tracePt t="28741" x="6397625" y="2863850"/>
          <p14:tracePt t="28749" x="6397625" y="2871788"/>
          <p14:tracePt t="28757" x="6389688" y="2881313"/>
          <p14:tracePt t="28781" x="6380163" y="2881313"/>
          <p14:tracePt t="28805" x="6372225" y="2881313"/>
          <p14:tracePt t="28845" x="6372225" y="2889250"/>
          <p14:tracePt t="28853" x="6364288" y="2889250"/>
          <p14:tracePt t="28869" x="6354763" y="2889250"/>
          <p14:tracePt t="28925" x="6346825" y="2889250"/>
          <p14:tracePt t="28949" x="6338888" y="2889250"/>
          <p14:tracePt t="29453" x="6338888" y="2881313"/>
          <p14:tracePt t="29661" x="6338888" y="2871788"/>
          <p14:tracePt t="29677" x="6346825" y="2863850"/>
          <p14:tracePt t="29709" x="6354763" y="2846388"/>
          <p14:tracePt t="29981" x="6364288" y="2846388"/>
          <p14:tracePt t="30125" x="6372225" y="2846388"/>
          <p14:tracePt t="30221" x="6329363" y="2889250"/>
          <p14:tracePt t="30229" x="6296025" y="2922588"/>
          <p14:tracePt t="30237" x="6261100" y="2982913"/>
          <p14:tracePt t="30245" x="6235700" y="3033713"/>
          <p14:tracePt t="30253" x="6210300" y="3084513"/>
          <p14:tracePt t="30261" x="6184900" y="3119438"/>
          <p14:tracePt t="30269" x="6176963" y="3178175"/>
          <p14:tracePt t="30277" x="6142038" y="3246438"/>
          <p14:tracePt t="30285" x="6134100" y="3305175"/>
          <p14:tracePt t="30293" x="6134100" y="3330575"/>
          <p14:tracePt t="30301" x="6134100" y="3355975"/>
          <p14:tracePt t="30309" x="6134100" y="3365500"/>
          <p14:tracePt t="30445" x="6134100" y="3373438"/>
          <p14:tracePt t="30453" x="6126163" y="3382963"/>
          <p14:tracePt t="30461" x="6108700" y="3382963"/>
          <p14:tracePt t="30469" x="6083300" y="3398838"/>
          <p14:tracePt t="30477" x="6065838" y="3398838"/>
          <p14:tracePt t="30485" x="6049963" y="3398838"/>
          <p14:tracePt t="30493" x="6040438" y="3398838"/>
          <p14:tracePt t="30589" x="6032500" y="3398838"/>
          <p14:tracePt t="30653" x="6065838" y="3408363"/>
          <p14:tracePt t="30661" x="6083300" y="3416300"/>
          <p14:tracePt t="30677" x="6108700" y="3424238"/>
          <p14:tracePt t="30693" x="6126163" y="3441700"/>
          <p14:tracePt t="30733" x="6126163" y="3459163"/>
          <p14:tracePt t="30749" x="6126163" y="3467100"/>
          <p14:tracePt t="30765" x="6134100" y="3475038"/>
          <p14:tracePt t="30773" x="6134100" y="3484563"/>
          <p14:tracePt t="30781" x="6151563" y="3502025"/>
          <p14:tracePt t="30789" x="6151563" y="3509963"/>
          <p14:tracePt t="30805" x="6159500" y="3527425"/>
          <p14:tracePt t="30829" x="6159500" y="3535363"/>
          <p14:tracePt t="30845" x="6167438" y="3552825"/>
          <p14:tracePt t="30861" x="6167438" y="3568700"/>
          <p14:tracePt t="30869" x="6184900" y="3586163"/>
          <p14:tracePt t="30885" x="6184900" y="3603625"/>
          <p14:tracePt t="30909" x="6184900" y="3611563"/>
          <p14:tracePt t="30917" x="6184900" y="3619500"/>
          <p14:tracePt t="30941" x="6184900" y="3629025"/>
          <p14:tracePt t="30965" x="6184900" y="3636963"/>
          <p14:tracePt t="31005" x="6194425" y="3646488"/>
          <p14:tracePt t="31445" x="6194425" y="3671888"/>
          <p14:tracePt t="31461" x="6194425" y="3679825"/>
          <p14:tracePt t="31469" x="6194425" y="3705225"/>
          <p14:tracePt t="31477" x="6194425" y="3713163"/>
          <p14:tracePt t="31485" x="6194425" y="3738563"/>
          <p14:tracePt t="31493" x="6194425" y="3748088"/>
          <p14:tracePt t="31501" x="6194425" y="3773488"/>
          <p14:tracePt t="31509" x="6194425" y="3781425"/>
          <p14:tracePt t="31517" x="6194425" y="3798888"/>
          <p14:tracePt t="31525" x="6194425" y="3806825"/>
          <p14:tracePt t="31533" x="6194425" y="3816350"/>
          <p14:tracePt t="31557" x="6194425" y="3832225"/>
          <p14:tracePt t="31581" x="6194425" y="3841750"/>
          <p14:tracePt t="31605" x="6202363" y="3857625"/>
          <p14:tracePt t="31613" x="6202363" y="3867150"/>
          <p14:tracePt t="31621" x="6202363" y="3883025"/>
          <p14:tracePt t="31629" x="6227763" y="3908425"/>
          <p14:tracePt t="31637" x="6227763" y="3917950"/>
          <p14:tracePt t="31645" x="6235700" y="3925888"/>
          <p14:tracePt t="31653" x="6235700" y="3943350"/>
          <p14:tracePt t="31661" x="6235700" y="3951288"/>
          <p14:tracePt t="31669" x="6253163" y="3960813"/>
          <p14:tracePt t="31677" x="6261100" y="3968750"/>
          <p14:tracePt t="31685" x="6270625" y="3976688"/>
          <p14:tracePt t="31717" x="6286500" y="3986213"/>
          <p14:tracePt t="31733" x="6286500" y="3994150"/>
          <p14:tracePt t="31741" x="6296025" y="3994150"/>
          <p14:tracePt t="31749" x="6321425" y="3994150"/>
          <p14:tracePt t="31757" x="6338888" y="4011613"/>
          <p14:tracePt t="31765" x="6364288" y="4019550"/>
          <p14:tracePt t="31773" x="6380163" y="4019550"/>
          <p14:tracePt t="31781" x="6389688" y="4019550"/>
          <p14:tracePt t="31789" x="6405563" y="4019550"/>
          <p14:tracePt t="31797" x="6430963" y="4019550"/>
          <p14:tracePt t="31805" x="6440488" y="4027488"/>
          <p14:tracePt t="31813" x="6456363" y="4027488"/>
          <p14:tracePt t="31821" x="6483350" y="4044950"/>
          <p14:tracePt t="31829" x="6508750" y="4052888"/>
          <p14:tracePt t="31837" x="6559550" y="4052888"/>
          <p14:tracePt t="31845" x="6600825" y="4062413"/>
          <p14:tracePt t="31853" x="6635750" y="4062413"/>
          <p14:tracePt t="31861" x="6653213" y="4070350"/>
          <p14:tracePt t="31869" x="6686550" y="4087813"/>
          <p14:tracePt t="31877" x="6719888" y="4087813"/>
          <p14:tracePt t="31885" x="6729413" y="4095750"/>
          <p14:tracePt t="31893" x="6754813" y="4095750"/>
          <p14:tracePt t="31901" x="6780213" y="4095750"/>
          <p14:tracePt t="31909" x="6797675" y="4095750"/>
          <p14:tracePt t="31917" x="6831013" y="4105275"/>
          <p14:tracePt t="31925" x="6848475" y="4105275"/>
          <p14:tracePt t="31933" x="6856413" y="4105275"/>
          <p14:tracePt t="31941" x="6881813" y="4105275"/>
          <p14:tracePt t="31949" x="6915150" y="4113213"/>
          <p14:tracePt t="31957" x="6958013" y="4130675"/>
          <p14:tracePt t="31965" x="6983413" y="4130675"/>
          <p14:tracePt t="31973" x="7026275" y="4138613"/>
          <p14:tracePt t="31981" x="7077075" y="4146550"/>
          <p14:tracePt t="31989" x="7085013" y="4146550"/>
          <p14:tracePt t="31997" x="7119938" y="4156075"/>
          <p14:tracePt t="32005" x="7153275" y="4171950"/>
          <p14:tracePt t="32013" x="7213600" y="4171950"/>
          <p14:tracePt t="32021" x="7246938" y="4181475"/>
          <p14:tracePt t="32029" x="7289800" y="4181475"/>
          <p14:tracePt t="32037" x="7332663" y="4181475"/>
          <p14:tracePt t="32045" x="7391400" y="4181475"/>
          <p14:tracePt t="32053" x="7426325" y="4181475"/>
          <p14:tracePt t="32061" x="7434263" y="4181475"/>
          <p14:tracePt t="32069" x="7467600" y="4181475"/>
          <p14:tracePt t="32077" x="7485063" y="4181475"/>
          <p14:tracePt t="32085" x="7502525" y="4181475"/>
          <p14:tracePt t="32093" x="7510463" y="4181475"/>
          <p14:tracePt t="32101" x="7518400" y="4171950"/>
          <p14:tracePt t="32109" x="7527925" y="4171950"/>
          <p14:tracePt t="32117" x="7553325" y="4164013"/>
          <p14:tracePt t="32125" x="7578725" y="4138613"/>
          <p14:tracePt t="32133" x="7586663" y="4130675"/>
          <p14:tracePt t="32149" x="7612063" y="4113213"/>
          <p14:tracePt t="32157" x="7621588" y="4105275"/>
          <p14:tracePt t="32165" x="7637463" y="4095750"/>
          <p14:tracePt t="32173" x="7662863" y="4087813"/>
          <p14:tracePt t="32181" x="7672388" y="4079875"/>
          <p14:tracePt t="32189" x="7688263" y="4070350"/>
          <p14:tracePt t="32207" x="7731125" y="4052888"/>
          <p14:tracePt t="32269" x="7740650" y="4044950"/>
          <p14:tracePt t="32277" x="7756525" y="4019550"/>
          <p14:tracePt t="32293" x="7766050" y="4019550"/>
          <p14:tracePt t="32301" x="7766050" y="4002088"/>
          <p14:tracePt t="32309" x="7766050" y="3994150"/>
          <p14:tracePt t="32325" x="7766050" y="3986213"/>
          <p14:tracePt t="32333" x="7766050" y="3968750"/>
          <p14:tracePt t="32349" x="7766050" y="3943350"/>
          <p14:tracePt t="32357" x="7773988" y="3908425"/>
          <p14:tracePt t="32365" x="7773988" y="3900488"/>
          <p14:tracePt t="32373" x="7773988" y="3875088"/>
          <p14:tracePt t="32381" x="7773988" y="3857625"/>
          <p14:tracePt t="32389" x="7773988" y="3832225"/>
          <p14:tracePt t="32397" x="7773988" y="3816350"/>
          <p14:tracePt t="32405" x="7773988" y="3790950"/>
          <p14:tracePt t="32413" x="7773988" y="3763963"/>
          <p14:tracePt t="32421" x="7773988" y="3748088"/>
          <p14:tracePt t="32429" x="7773988" y="3722688"/>
          <p14:tracePt t="32445" x="7773988" y="3713163"/>
          <p14:tracePt t="32453" x="7773988" y="3705225"/>
          <p14:tracePt t="32461" x="7773988" y="3697288"/>
          <p14:tracePt t="32469" x="7773988" y="3687763"/>
          <p14:tracePt t="32477" x="7766050" y="3679825"/>
          <p14:tracePt t="32485" x="7756525" y="3654425"/>
          <p14:tracePt t="32493" x="7748588" y="3646488"/>
          <p14:tracePt t="32501" x="7748588" y="3636963"/>
          <p14:tracePt t="32509" x="7731125" y="3636963"/>
          <p14:tracePt t="32517" x="7723188" y="3629025"/>
          <p14:tracePt t="32525" x="7723188" y="3619500"/>
          <p14:tracePt t="32533" x="7697788" y="3611563"/>
          <p14:tracePt t="32541" x="7688263" y="3611563"/>
          <p14:tracePt t="32549" x="7662863" y="3586163"/>
          <p14:tracePt t="32557" x="7654925" y="3578225"/>
          <p14:tracePt t="32565" x="7629525" y="3560763"/>
          <p14:tracePt t="32573" x="7612063" y="3560763"/>
          <p14:tracePt t="32581" x="7596188" y="3552825"/>
          <p14:tracePt t="32589" x="7586663" y="3543300"/>
          <p14:tracePt t="32605" x="7578725" y="3535363"/>
          <p14:tracePt t="32613" x="7561263" y="3535363"/>
          <p14:tracePt t="32621" x="7545388" y="3527425"/>
          <p14:tracePt t="32629" x="7535863" y="3509963"/>
          <p14:tracePt t="32637" x="7518400" y="3509963"/>
          <p14:tracePt t="32645" x="7485063" y="3492500"/>
          <p14:tracePt t="32653" x="7467600" y="3492500"/>
          <p14:tracePt t="32661" x="7434263" y="3492500"/>
          <p14:tracePt t="32669" x="7400925" y="3475038"/>
          <p14:tracePt t="32677" x="7340600" y="3467100"/>
          <p14:tracePt t="32685" x="7297738" y="3467100"/>
          <p14:tracePt t="32693" x="7256463" y="3467100"/>
          <p14:tracePt t="32701" x="7204075" y="3449638"/>
          <p14:tracePt t="32709" x="7170738" y="3449638"/>
          <p14:tracePt t="32717" x="7127875" y="3449638"/>
          <p14:tracePt t="32725" x="7094538" y="3424238"/>
          <p14:tracePt t="32733" x="7069138" y="3424238"/>
          <p14:tracePt t="32741" x="7051675" y="3416300"/>
          <p14:tracePt t="32749" x="7034213" y="3416300"/>
          <p14:tracePt t="32757" x="7008813" y="3408363"/>
          <p14:tracePt t="32765" x="6975475" y="3390900"/>
          <p14:tracePt t="32773" x="6958013" y="3390900"/>
          <p14:tracePt t="32781" x="6932613" y="3390900"/>
          <p14:tracePt t="32789" x="6899275" y="3382963"/>
          <p14:tracePt t="32797" x="6856413" y="3373438"/>
          <p14:tracePt t="32805" x="6831013" y="3365500"/>
          <p14:tracePt t="32813" x="6788150" y="3365500"/>
          <p14:tracePt t="32821" x="6737350" y="3340100"/>
          <p14:tracePt t="32829" x="6694488" y="3340100"/>
          <p14:tracePt t="32837" x="6653213" y="3330575"/>
          <p14:tracePt t="32845" x="6610350" y="3330575"/>
          <p14:tracePt t="32853" x="6575425" y="3322638"/>
          <p14:tracePt t="32861" x="6542088" y="3314700"/>
          <p14:tracePt t="32869" x="6499225" y="3314700"/>
          <p14:tracePt t="32877" x="6483350" y="3314700"/>
          <p14:tracePt t="32885" x="6448425" y="3314700"/>
          <p14:tracePt t="32893" x="6430963" y="3314700"/>
          <p14:tracePt t="32901" x="6415088" y="3314700"/>
          <p14:tracePt t="32909" x="6389688" y="3314700"/>
          <p14:tracePt t="32917" x="6380163" y="3314700"/>
          <p14:tracePt t="32925" x="6354763" y="3314700"/>
          <p14:tracePt t="32933" x="6329363" y="3314700"/>
          <p14:tracePt t="32941" x="6311900" y="3314700"/>
          <p14:tracePt t="32949" x="6296025" y="3330575"/>
          <p14:tracePt t="32957" x="6270625" y="3330575"/>
          <p14:tracePt t="32965" x="6261100" y="3330575"/>
          <p14:tracePt t="32973" x="6227763" y="3340100"/>
          <p14:tracePt t="32981" x="6219825" y="3340100"/>
          <p14:tracePt t="32989" x="6202363" y="3348038"/>
          <p14:tracePt t="32997" x="6184900" y="3348038"/>
          <p14:tracePt t="33005" x="6167438" y="3355975"/>
          <p14:tracePt t="33013" x="6159500" y="3355975"/>
          <p14:tracePt t="33021" x="6142038" y="3373438"/>
          <p14:tracePt t="33029" x="6126163" y="3373438"/>
          <p14:tracePt t="33037" x="6116638" y="3382963"/>
          <p14:tracePt t="33045" x="6100763" y="3390900"/>
          <p14:tracePt t="33053" x="6083300" y="3408363"/>
          <p14:tracePt t="33061" x="6075363" y="3416300"/>
          <p14:tracePt t="33069" x="6040438" y="3433763"/>
          <p14:tracePt t="33077" x="6015038" y="3459163"/>
          <p14:tracePt t="33085" x="5997575" y="3467100"/>
          <p14:tracePt t="33093" x="5981700" y="3484563"/>
          <p14:tracePt t="33101" x="5981700" y="3492500"/>
          <p14:tracePt t="33109" x="5964238" y="3492500"/>
          <p14:tracePt t="33117" x="5956300" y="3502025"/>
          <p14:tracePt t="33133" x="5956300" y="3509963"/>
          <p14:tracePt t="33141" x="5946775" y="3517900"/>
          <p14:tracePt t="33149" x="5930900" y="3535363"/>
          <p14:tracePt t="33157" x="5930900" y="3543300"/>
          <p14:tracePt t="33165" x="5913438" y="3560763"/>
          <p14:tracePt t="33173" x="5905500" y="3568700"/>
          <p14:tracePt t="33181" x="5905500" y="3578225"/>
          <p14:tracePt t="33189" x="5905500" y="3594100"/>
          <p14:tracePt t="33197" x="5895975" y="3594100"/>
          <p14:tracePt t="33205" x="5895975" y="3619500"/>
          <p14:tracePt t="33221" x="5895975" y="3629025"/>
          <p14:tracePt t="33229" x="5895975" y="3646488"/>
          <p14:tracePt t="33237" x="5895975" y="3662363"/>
          <p14:tracePt t="33245" x="5895975" y="3687763"/>
          <p14:tracePt t="33253" x="5895975" y="3697288"/>
          <p14:tracePt t="33261" x="5895975" y="3713163"/>
          <p14:tracePt t="33269" x="5895975" y="3722688"/>
          <p14:tracePt t="33285" x="5895975" y="3730625"/>
          <p14:tracePt t="33293" x="5895975" y="3748088"/>
          <p14:tracePt t="33309" x="5895975" y="3763963"/>
          <p14:tracePt t="33317" x="5905500" y="3790950"/>
          <p14:tracePt t="33325" x="5913438" y="3790950"/>
          <p14:tracePt t="33333" x="5921375" y="3798888"/>
          <p14:tracePt t="33341" x="5938838" y="3824288"/>
          <p14:tracePt t="33349" x="5946775" y="3824288"/>
          <p14:tracePt t="33357" x="5972175" y="3849688"/>
          <p14:tracePt t="33365" x="5981700" y="3875088"/>
          <p14:tracePt t="33373" x="5997575" y="3892550"/>
          <p14:tracePt t="33381" x="6024563" y="3908425"/>
          <p14:tracePt t="33389" x="6040438" y="3908425"/>
          <p14:tracePt t="33397" x="6049963" y="3917950"/>
          <p14:tracePt t="33405" x="6075363" y="3935413"/>
          <p14:tracePt t="33413" x="6100763" y="3943350"/>
          <p14:tracePt t="33421" x="6134100" y="3951288"/>
          <p14:tracePt t="33429" x="6167438" y="3960813"/>
          <p14:tracePt t="33437" x="6227763" y="3976688"/>
          <p14:tracePt t="33445" x="6270625" y="3976688"/>
          <p14:tracePt t="33453" x="6311900" y="3986213"/>
          <p14:tracePt t="33461" x="6346825" y="3986213"/>
          <p14:tracePt t="33469" x="6389688" y="3994150"/>
          <p14:tracePt t="33477" x="6430963" y="3994150"/>
          <p14:tracePt t="33485" x="6448425" y="3994150"/>
          <p14:tracePt t="33493" x="6483350" y="3994150"/>
          <p14:tracePt t="33501" x="6499225" y="3994150"/>
          <p14:tracePt t="33509" x="6524625" y="3994150"/>
          <p14:tracePt t="33517" x="6559550" y="3994150"/>
          <p14:tracePt t="33525" x="6592888" y="3994150"/>
          <p14:tracePt t="33533" x="6600825" y="3994150"/>
          <p14:tracePt t="33541" x="6635750" y="3994150"/>
          <p14:tracePt t="33549" x="6669088" y="3994150"/>
          <p14:tracePt t="33557" x="6711950" y="3994150"/>
          <p14:tracePt t="33565" x="6754813" y="3994150"/>
          <p14:tracePt t="33573" x="6797675" y="3994150"/>
          <p14:tracePt t="33581" x="6838950" y="3994150"/>
          <p14:tracePt t="33589" x="6899275" y="3994150"/>
          <p14:tracePt t="33597" x="6958013" y="3994150"/>
          <p14:tracePt t="33605" x="7008813" y="3994150"/>
          <p14:tracePt t="33613" x="7043738" y="3994150"/>
          <p14:tracePt t="33621" x="7119938" y="3994150"/>
          <p14:tracePt t="33629" x="7204075" y="3994150"/>
          <p14:tracePt t="33637" x="7281863" y="3994150"/>
          <p14:tracePt t="33645" x="7323138" y="3994150"/>
          <p14:tracePt t="33653" x="7358063" y="3994150"/>
          <p14:tracePt t="33661" x="7373938" y="3994150"/>
          <p14:tracePt t="33669" x="7408863" y="3994150"/>
          <p14:tracePt t="33677" x="7451725" y="3986213"/>
          <p14:tracePt t="33685" x="7459663" y="3986213"/>
          <p14:tracePt t="33693" x="7477125" y="3976688"/>
          <p14:tracePt t="33701" x="7510463" y="3968750"/>
          <p14:tracePt t="33709" x="7518400" y="3968750"/>
          <p14:tracePt t="33717" x="7553325" y="3943350"/>
          <p14:tracePt t="33725" x="7570788" y="3935413"/>
          <p14:tracePt t="33733" x="7612063" y="3935413"/>
          <p14:tracePt t="33741" x="7646988" y="3925888"/>
          <p14:tracePt t="33749" x="7705725" y="3925888"/>
          <p14:tracePt t="33757" x="7731125" y="3925888"/>
          <p14:tracePt t="33765" x="7740650" y="3925888"/>
          <p14:tracePt t="33781" x="7773988" y="3900488"/>
          <p14:tracePt t="33789" x="7799388" y="3892550"/>
          <p14:tracePt t="33829" x="7816850" y="3892550"/>
          <p14:tracePt t="33869" x="7842250" y="3892550"/>
          <p14:tracePt t="33877" x="7850188" y="3883025"/>
          <p14:tracePt t="33885" x="7867650" y="3883025"/>
          <p14:tracePt t="33893" x="7875588" y="3875088"/>
          <p14:tracePt t="33901" x="7885113" y="3867150"/>
          <p14:tracePt t="33909" x="7893050" y="3857625"/>
          <p14:tracePt t="33917" x="7910513" y="3849688"/>
          <p14:tracePt t="33925" x="7926388" y="3832225"/>
          <p14:tracePt t="33933" x="7943850" y="3824288"/>
          <p14:tracePt t="33941" x="7961313" y="3798888"/>
          <p14:tracePt t="33957" x="7961313" y="3790950"/>
          <p14:tracePt t="33965" x="7969250" y="3773488"/>
          <p14:tracePt t="33973" x="7969250" y="3763963"/>
          <p14:tracePt t="33981" x="7969250" y="3756025"/>
          <p14:tracePt t="33989" x="7986713" y="3738563"/>
          <p14:tracePt t="33997" x="7986713" y="3722688"/>
          <p14:tracePt t="34013" x="7986713" y="3697288"/>
          <p14:tracePt t="34021" x="7986713" y="3687763"/>
          <p14:tracePt t="34029" x="7986713" y="3662363"/>
          <p14:tracePt t="34037" x="7986713" y="3646488"/>
          <p14:tracePt t="34045" x="7986713" y="3629025"/>
          <p14:tracePt t="34053" x="7986713" y="3611563"/>
          <p14:tracePt t="34061" x="7986713" y="3586163"/>
          <p14:tracePt t="34069" x="7977188" y="3586163"/>
          <p14:tracePt t="34077" x="7977188" y="3578225"/>
          <p14:tracePt t="34085" x="7961313" y="3568700"/>
          <p14:tracePt t="34093" x="7935913" y="3552825"/>
          <p14:tracePt t="34101" x="7918450" y="3543300"/>
          <p14:tracePt t="34109" x="7885113" y="3535363"/>
          <p14:tracePt t="34117" x="7867650" y="3535363"/>
          <p14:tracePt t="34125" x="7832725" y="3517900"/>
          <p14:tracePt t="34133" x="7807325" y="3509963"/>
          <p14:tracePt t="34141" x="7791450" y="3502025"/>
          <p14:tracePt t="34149" x="7740650" y="3492500"/>
          <p14:tracePt t="34157" x="7723188" y="3492500"/>
          <p14:tracePt t="34165" x="7688263" y="3475038"/>
          <p14:tracePt t="34173" x="7654925" y="3475038"/>
          <p14:tracePt t="34181" x="7621588" y="3467100"/>
          <p14:tracePt t="34189" x="7545388" y="3441700"/>
          <p14:tracePt t="34202" x="7502525" y="3424238"/>
          <p14:tracePt t="34205" x="7451725" y="3416300"/>
          <p14:tracePt t="34213" x="7391400" y="3408363"/>
          <p14:tracePt t="34221" x="7332663" y="3382963"/>
          <p14:tracePt t="34229" x="7281863" y="3365500"/>
          <p14:tracePt t="34237" x="7221538" y="3355975"/>
          <p14:tracePt t="34245" x="7153275" y="3348038"/>
          <p14:tracePt t="34253" x="7059613" y="3322638"/>
          <p14:tracePt t="34261" x="6967538" y="3314700"/>
          <p14:tracePt t="34269" x="6915150" y="3305175"/>
          <p14:tracePt t="34277" x="6856413" y="3305175"/>
          <p14:tracePt t="34285" x="6788150" y="3305175"/>
          <p14:tracePt t="34293" x="6745288" y="3297238"/>
          <p14:tracePt t="34301" x="6719888" y="3297238"/>
          <p14:tracePt t="34309" x="6678613" y="3297238"/>
          <p14:tracePt t="34317" x="6643688" y="3297238"/>
          <p14:tracePt t="34325" x="6610350" y="3297238"/>
          <p14:tracePt t="34333" x="6550025" y="3297238"/>
          <p14:tracePt t="34341" x="6508750" y="3297238"/>
          <p14:tracePt t="34349" x="6456363" y="3297238"/>
          <p14:tracePt t="34357" x="6389688" y="3297238"/>
          <p14:tracePt t="34365" x="6303963" y="3271838"/>
          <p14:tracePt t="34373" x="6202363" y="3271838"/>
          <p14:tracePt t="34381" x="6091238" y="3271838"/>
          <p14:tracePt t="34389" x="5895975" y="3263900"/>
          <p14:tracePt t="34397" x="5708650" y="3246438"/>
          <p14:tracePt t="34405" x="5565775" y="3238500"/>
          <p14:tracePt t="34413" x="5454650" y="3203575"/>
          <p14:tracePt t="34421" x="5353050" y="3203575"/>
          <p14:tracePt t="34429" x="5292725" y="3203575"/>
          <p14:tracePt t="34437" x="5267325" y="3203575"/>
          <p14:tracePt t="34477" x="5259388" y="3203575"/>
          <p14:tracePt t="34485" x="5249863" y="3203575"/>
          <p14:tracePt t="34493" x="5241925" y="3211513"/>
          <p14:tracePt t="34501" x="5224463" y="3228975"/>
          <p14:tracePt t="34517" x="5224463" y="3238500"/>
          <p14:tracePt t="34525" x="5199063" y="3263900"/>
          <p14:tracePt t="34533" x="5183188" y="3279775"/>
          <p14:tracePt t="34541" x="5183188" y="3305175"/>
          <p14:tracePt t="34549" x="5148263" y="3340100"/>
          <p14:tracePt t="34557" x="5148263" y="3355975"/>
          <p14:tracePt t="34565" x="5122863" y="3398838"/>
          <p14:tracePt t="34573" x="5122863" y="3424238"/>
          <p14:tracePt t="34581" x="5106988" y="3449638"/>
          <p14:tracePt t="34589" x="5097463" y="3467100"/>
          <p14:tracePt t="34597" x="5097463" y="3484563"/>
          <p14:tracePt t="34605" x="5080000" y="3502025"/>
          <p14:tracePt t="34613" x="5080000" y="3509963"/>
          <p14:tracePt t="34621" x="5080000" y="3535363"/>
          <p14:tracePt t="34629" x="5080000" y="3552825"/>
          <p14:tracePt t="34637" x="5080000" y="3568700"/>
          <p14:tracePt t="34645" x="5080000" y="3594100"/>
          <p14:tracePt t="34653" x="5080000" y="3619500"/>
          <p14:tracePt t="34661" x="5080000" y="3629025"/>
          <p14:tracePt t="34669" x="5080000" y="3654425"/>
          <p14:tracePt t="34677" x="5089525" y="3679825"/>
          <p14:tracePt t="34685" x="5122863" y="3713163"/>
          <p14:tracePt t="34693" x="5132388" y="3722688"/>
          <p14:tracePt t="34701" x="5132388" y="3730625"/>
          <p14:tracePt t="34709" x="5157788" y="3748088"/>
          <p14:tracePt t="34717" x="5157788" y="3763963"/>
          <p14:tracePt t="34725" x="5199063" y="3790950"/>
          <p14:tracePt t="34733" x="5199063" y="3798888"/>
          <p14:tracePt t="34741" x="5224463" y="3816350"/>
          <p14:tracePt t="34749" x="5249863" y="3832225"/>
          <p14:tracePt t="34757" x="5267325" y="3857625"/>
          <p14:tracePt t="34765" x="5318125" y="3875088"/>
          <p14:tracePt t="34773" x="5360988" y="3917950"/>
          <p14:tracePt t="34781" x="5394325" y="3943350"/>
          <p14:tracePt t="34789" x="5429250" y="3960813"/>
          <p14:tracePt t="34797" x="5480050" y="3986213"/>
          <p14:tracePt t="34805" x="5513388" y="4002088"/>
          <p14:tracePt t="34813" x="5573713" y="4037013"/>
          <p14:tracePt t="34821" x="5599113" y="4044950"/>
          <p14:tracePt t="34829" x="5632450" y="4044950"/>
          <p14:tracePt t="34837" x="5649913" y="4052888"/>
          <p14:tracePt t="34845" x="5675313" y="4052888"/>
          <p14:tracePt t="34853" x="5692775" y="4052888"/>
          <p14:tracePt t="34861" x="5726113" y="4052888"/>
          <p14:tracePt t="34869" x="5768975" y="4052888"/>
          <p14:tracePt t="34877" x="5794375" y="4052888"/>
          <p14:tracePt t="34885" x="5811838" y="4052888"/>
          <p14:tracePt t="34893" x="5853113" y="4052888"/>
          <p14:tracePt t="34901" x="5895975" y="4052888"/>
          <p14:tracePt t="34909" x="5972175" y="4052888"/>
          <p14:tracePt t="34917" x="6024563" y="4052888"/>
          <p14:tracePt t="34925" x="6108700" y="4052888"/>
          <p14:tracePt t="34933" x="6210300" y="4052888"/>
          <p14:tracePt t="34941" x="6296025" y="4052888"/>
          <p14:tracePt t="34949" x="6423025" y="4079875"/>
          <p14:tracePt t="34957" x="6508750" y="4087813"/>
          <p14:tracePt t="34965" x="6600825" y="4095750"/>
          <p14:tracePt t="34973" x="6704013" y="4121150"/>
          <p14:tracePt t="34981" x="6788150" y="4121150"/>
          <p14:tracePt t="34989" x="6838950" y="4121150"/>
          <p14:tracePt t="34997" x="6889750" y="4138613"/>
          <p14:tracePt t="35005" x="6950075" y="4138613"/>
          <p14:tracePt t="35013" x="6983413" y="4138613"/>
          <p14:tracePt t="35021" x="7008813" y="4138613"/>
          <p14:tracePt t="35029" x="7051675" y="4138613"/>
          <p14:tracePt t="35037" x="7077075" y="4138613"/>
          <p14:tracePt t="35045" x="7119938" y="4138613"/>
          <p14:tracePt t="35053" x="7153275" y="4138613"/>
          <p14:tracePt t="35061" x="7170738" y="4138613"/>
          <p14:tracePt t="35069" x="7188200" y="4138613"/>
          <p14:tracePt t="35077" x="7229475" y="4138613"/>
          <p14:tracePt t="35085" x="7264400" y="4138613"/>
          <p14:tracePt t="35093" x="7307263" y="4138613"/>
          <p14:tracePt t="35101" x="7358063" y="4138613"/>
          <p14:tracePt t="35109" x="7408863" y="4138613"/>
          <p14:tracePt t="35117" x="7434263" y="4138613"/>
          <p14:tracePt t="35125" x="7451725" y="4138613"/>
          <p14:tracePt t="35133" x="7477125" y="4138613"/>
          <p14:tracePt t="35141" x="7485063" y="4138613"/>
          <p14:tracePt t="35149" x="7502525" y="4138613"/>
          <p14:tracePt t="35157" x="7510463" y="4138613"/>
          <p14:tracePt t="35173" x="7518400" y="4138613"/>
          <p14:tracePt t="35180" x="7535863" y="4138613"/>
          <p14:tracePt t="35197" x="7553325" y="4138613"/>
          <p14:tracePt t="35205" x="7570788" y="4138613"/>
          <p14:tracePt t="35213" x="7586663" y="4130675"/>
          <p14:tracePt t="35221" x="7612063" y="4113213"/>
          <p14:tracePt t="35229" x="7629525" y="4113213"/>
          <p14:tracePt t="35237" x="7654925" y="4105275"/>
          <p14:tracePt t="35245" x="7662863" y="4095750"/>
          <p14:tracePt t="35253" x="7697788" y="4095750"/>
          <p14:tracePt t="35261" x="7723188" y="4087813"/>
          <p14:tracePt t="35269" x="7748588" y="4062413"/>
          <p14:tracePt t="35277" x="7756525" y="4052888"/>
          <p14:tracePt t="35285" x="7791450" y="4027488"/>
          <p14:tracePt t="35293" x="7799388" y="4027488"/>
          <p14:tracePt t="35301" x="7824788" y="4011613"/>
          <p14:tracePt t="35309" x="7832725" y="3994150"/>
          <p14:tracePt t="35317" x="7850188" y="3976688"/>
          <p14:tracePt t="35325" x="7867650" y="3976688"/>
          <p14:tracePt t="35333" x="7867650" y="3960813"/>
          <p14:tracePt t="35341" x="7885113" y="3943350"/>
          <p14:tracePt t="35349" x="7900988" y="3917950"/>
          <p14:tracePt t="35357" x="7900988" y="3908425"/>
          <p14:tracePt t="35365" x="7900988" y="3883025"/>
          <p14:tracePt t="35373" x="7910513" y="3867150"/>
          <p14:tracePt t="35381" x="7918450" y="3857625"/>
          <p14:tracePt t="35389" x="7926388" y="3841750"/>
          <p14:tracePt t="35397" x="7926388" y="3824288"/>
          <p14:tracePt t="35405" x="7926388" y="3816350"/>
          <p14:tracePt t="35413" x="7935913" y="3790950"/>
          <p14:tracePt t="35421" x="7935913" y="3773488"/>
          <p14:tracePt t="35429" x="7935913" y="3756025"/>
          <p14:tracePt t="35437" x="7935913" y="3748088"/>
          <p14:tracePt t="35445" x="7935913" y="3730625"/>
          <p14:tracePt t="35461" x="7935913" y="3713163"/>
          <p14:tracePt t="35468" x="7935913" y="3697288"/>
          <p14:tracePt t="35477" x="7935913" y="3671888"/>
          <p14:tracePt t="35485" x="7935913" y="3654425"/>
          <p14:tracePt t="35493" x="7935913" y="3646488"/>
          <p14:tracePt t="35501" x="7935913" y="3629025"/>
          <p14:tracePt t="35509" x="7926388" y="3619500"/>
          <p14:tracePt t="35517" x="7918450" y="3603625"/>
          <p14:tracePt t="35525" x="7910513" y="3594100"/>
          <p14:tracePt t="35533" x="7893050" y="3578225"/>
          <p14:tracePt t="35541" x="7885113" y="3568700"/>
          <p14:tracePt t="35549" x="7850188" y="3552825"/>
          <p14:tracePt t="35557" x="7824788" y="3543300"/>
          <p14:tracePt t="35565" x="7799388" y="3517900"/>
          <p14:tracePt t="35573" x="7766050" y="3517900"/>
          <p14:tracePt t="35581" x="7705725" y="3475038"/>
          <p14:tracePt t="35589" x="7637463" y="3459163"/>
          <p14:tracePt t="35597" x="7570788" y="3424238"/>
          <p14:tracePt t="35605" x="7527925" y="3416300"/>
          <p14:tracePt t="35613" x="7467600" y="3408363"/>
          <p14:tracePt t="35621" x="7373938" y="3373438"/>
          <p14:tracePt t="35629" x="7332663" y="3373438"/>
          <p14:tracePt t="35637" x="7272338" y="3365500"/>
          <p14:tracePt t="35645" x="7229475" y="3355975"/>
          <p14:tracePt t="35653" x="7188200" y="3355975"/>
          <p14:tracePt t="35661" x="7127875" y="3355975"/>
          <p14:tracePt t="35669" x="7069138" y="3348038"/>
          <p14:tracePt t="35677" x="7018338" y="3322638"/>
          <p14:tracePt t="35685" x="6975475" y="3322638"/>
          <p14:tracePt t="35693" x="6932613" y="3314700"/>
          <p14:tracePt t="35701" x="6881813" y="3314700"/>
          <p14:tracePt t="35709" x="6856413" y="3314700"/>
          <p14:tracePt t="35717" x="6823075" y="3314700"/>
          <p14:tracePt t="35725" x="6805613" y="3314700"/>
          <p14:tracePt t="35733" x="6780213" y="3314700"/>
          <p14:tracePt t="35741" x="6745288" y="3314700"/>
          <p14:tracePt t="35749" x="6711950" y="3314700"/>
          <p14:tracePt t="35757" x="6704013" y="3314700"/>
          <p14:tracePt t="35765" x="6661150" y="3314700"/>
          <p14:tracePt t="35773" x="6626225" y="3314700"/>
          <p14:tracePt t="35781" x="6592888" y="3314700"/>
          <p14:tracePt t="35789" x="6575425" y="3322638"/>
          <p14:tracePt t="35797" x="6550025" y="3322638"/>
          <p14:tracePt t="35805" x="6524625" y="3340100"/>
          <p14:tracePt t="35813" x="6508750" y="3340100"/>
          <p14:tracePt t="35821" x="6473825" y="3355975"/>
          <p14:tracePt t="35829" x="6448425" y="3373438"/>
          <p14:tracePt t="35837" x="6380163" y="3398838"/>
          <p14:tracePt t="35845" x="6321425" y="3408363"/>
          <p14:tracePt t="35853" x="6278563" y="3416300"/>
          <p14:tracePt t="35861" x="6219825" y="3441700"/>
          <p14:tracePt t="35869" x="6159500" y="3459163"/>
          <p14:tracePt t="35877" x="6108700" y="3467100"/>
          <p14:tracePt t="35885" x="6049963" y="3502025"/>
          <p14:tracePt t="35893" x="6024563" y="3509963"/>
          <p14:tracePt t="35901" x="5989638" y="3527425"/>
          <p14:tracePt t="35909" x="5972175" y="3543300"/>
          <p14:tracePt t="35917" x="5946775" y="3560763"/>
          <p14:tracePt t="35925" x="5938838" y="3560763"/>
          <p14:tracePt t="35933" x="5913438" y="3586163"/>
          <p14:tracePt t="35941" x="5905500" y="3594100"/>
          <p14:tracePt t="35949" x="5895975" y="3603625"/>
          <p14:tracePt t="35965" x="5895975" y="3611563"/>
          <p14:tracePt t="35973" x="5895975" y="3629025"/>
          <p14:tracePt t="35981" x="5880100" y="3646488"/>
          <p14:tracePt t="35988" x="5880100" y="3654425"/>
          <p14:tracePt t="35997" x="5880100" y="3687763"/>
          <p14:tracePt t="36005" x="5880100" y="3705225"/>
          <p14:tracePt t="36013" x="5880100" y="3713163"/>
          <p14:tracePt t="36020" x="5880100" y="3738563"/>
          <p14:tracePt t="36029" x="5880100" y="3756025"/>
          <p14:tracePt t="36037" x="5880100" y="3763963"/>
          <p14:tracePt t="36045" x="5888038" y="3790950"/>
          <p14:tracePt t="36053" x="5913438" y="3816350"/>
          <p14:tracePt t="36061" x="5921375" y="3841750"/>
          <p14:tracePt t="36069" x="5938838" y="3849688"/>
          <p14:tracePt t="36077" x="5989638" y="3883025"/>
          <p14:tracePt t="36085" x="6007100" y="3900488"/>
          <p14:tracePt t="36093" x="6032500" y="3900488"/>
          <p14:tracePt t="36101" x="6083300" y="3935413"/>
          <p14:tracePt t="36109" x="6108700" y="3935413"/>
          <p14:tracePt t="36117" x="6134100" y="3951288"/>
          <p14:tracePt t="36125" x="6159500" y="3960813"/>
          <p14:tracePt t="36133" x="6210300" y="3986213"/>
          <p14:tracePt t="36141" x="6245225" y="3994150"/>
          <p14:tracePt t="36149" x="6303963" y="3994150"/>
          <p14:tracePt t="36157" x="6329363" y="4002088"/>
          <p14:tracePt t="36165" x="6354763" y="4011613"/>
          <p14:tracePt t="36173" x="6372225" y="4011613"/>
          <p14:tracePt t="36181" x="6405563" y="4019550"/>
          <p14:tracePt t="36197" x="6473825" y="4019550"/>
          <p14:tracePt t="36205" x="6508750" y="4019550"/>
          <p14:tracePt t="36213" x="6550025" y="4019550"/>
          <p14:tracePt t="36221" x="6600825" y="4019550"/>
          <p14:tracePt t="36229" x="6643688" y="4019550"/>
          <p14:tracePt t="36237" x="6694488" y="4019550"/>
          <p14:tracePt t="36245" x="6719888" y="4019550"/>
          <p14:tracePt t="36253" x="6780213" y="4019550"/>
          <p14:tracePt t="36261" x="6823075" y="4019550"/>
          <p14:tracePt t="36269" x="6856413" y="4027488"/>
          <p14:tracePt t="36277" x="6881813" y="4027488"/>
          <p14:tracePt t="36285" x="6915150" y="4027488"/>
          <p14:tracePt t="36293" x="6942138" y="4044950"/>
          <p14:tracePt t="36301" x="6975475" y="4044950"/>
          <p14:tracePt t="36309" x="7000875" y="4044950"/>
          <p14:tracePt t="36317" x="7034213" y="4044950"/>
          <p14:tracePt t="36325" x="7051675" y="4044950"/>
          <p14:tracePt t="36333" x="7085013" y="4044950"/>
          <p14:tracePt t="36341" x="7094538" y="4044950"/>
          <p14:tracePt t="36349" x="7127875" y="4044950"/>
          <p14:tracePt t="36357" x="7153275" y="4044950"/>
          <p14:tracePt t="36365" x="7170738" y="4044950"/>
          <p14:tracePt t="36373" x="7196138" y="4044950"/>
          <p14:tracePt t="36381" x="7239000" y="4044950"/>
          <p14:tracePt t="36389" x="7281863" y="4044950"/>
          <p14:tracePt t="36397" x="7315200" y="4044950"/>
          <p14:tracePt t="36405" x="7366000" y="4044950"/>
          <p14:tracePt t="36413" x="7400925" y="4052888"/>
          <p14:tracePt t="36421" x="7416800" y="4052888"/>
          <p14:tracePt t="36429" x="7434263" y="4052888"/>
          <p14:tracePt t="36437" x="7451725" y="4052888"/>
          <p14:tracePt t="36453" x="7467600" y="4052888"/>
          <p14:tracePt t="36461" x="7477125" y="4052888"/>
          <p14:tracePt t="36469" x="7485063" y="4052888"/>
          <p14:tracePt t="36477" x="7493000" y="4052888"/>
          <p14:tracePt t="36485" x="7502525" y="4052888"/>
          <p14:tracePt t="36493" x="7527925" y="4052888"/>
          <p14:tracePt t="36501" x="7570788" y="4052888"/>
          <p14:tracePt t="36509" x="7604125" y="4052888"/>
          <p14:tracePt t="36517" x="7621588" y="4052888"/>
          <p14:tracePt t="36525" x="7637463" y="4052888"/>
          <p14:tracePt t="36533" x="7654925" y="4052888"/>
          <p14:tracePt t="36541" x="7672388" y="4052888"/>
          <p14:tracePt t="36549" x="7680325" y="4052888"/>
          <p14:tracePt t="36557" x="7697788" y="4052888"/>
          <p14:tracePt t="36565" x="7715250" y="4052888"/>
          <p14:tracePt t="36573" x="7723188" y="4052888"/>
          <p14:tracePt t="36581" x="7731125" y="4052888"/>
          <p14:tracePt t="36589" x="7748588" y="4052888"/>
          <p14:tracePt t="36597" x="7766050" y="4044950"/>
          <p14:tracePt t="36605" x="7781925" y="4044950"/>
          <p14:tracePt t="36613" x="7824788" y="4011613"/>
          <p14:tracePt t="36621" x="7850188" y="4002088"/>
          <p14:tracePt t="36629" x="7867650" y="3994150"/>
          <p14:tracePt t="36637" x="7885113" y="3976688"/>
          <p14:tracePt t="36645" x="7885113" y="3968750"/>
          <p14:tracePt t="36653" x="7900988" y="3960813"/>
          <p14:tracePt t="36661" x="7926388" y="3935413"/>
          <p14:tracePt t="36669" x="7935913" y="3925888"/>
          <p14:tracePt t="36677" x="7935913" y="3917950"/>
          <p14:tracePt t="36685" x="7951788" y="3908425"/>
          <p14:tracePt t="36693" x="7969250" y="3892550"/>
          <p14:tracePt t="36701" x="8004175" y="3857625"/>
          <p14:tracePt t="36717" x="8004175" y="3849688"/>
          <p14:tracePt t="36725" x="8012113" y="3832225"/>
          <p14:tracePt t="36733" x="8020050" y="3806825"/>
          <p14:tracePt t="36741" x="8029575" y="3773488"/>
          <p14:tracePt t="36749" x="8029575" y="3748088"/>
          <p14:tracePt t="36757" x="8045450" y="3722688"/>
          <p14:tracePt t="36773" x="8045450" y="3705225"/>
          <p14:tracePt t="36781" x="8045450" y="3662363"/>
          <p14:tracePt t="36789" x="8037513" y="3646488"/>
          <p14:tracePt t="36797" x="8037513" y="3629025"/>
          <p14:tracePt t="36805" x="8037513" y="3619500"/>
          <p14:tracePt t="36813" x="8029575" y="3603625"/>
          <p14:tracePt t="36821" x="8004175" y="3578225"/>
          <p14:tracePt t="36829" x="7994650" y="3578225"/>
          <p14:tracePt t="36836" x="7986713" y="3560763"/>
          <p14:tracePt t="36845" x="7961313" y="3543300"/>
          <p14:tracePt t="36853" x="7935913" y="3535363"/>
          <p14:tracePt t="36869" x="7893050" y="3517900"/>
          <p14:tracePt t="36877" x="7867650" y="3517900"/>
          <p14:tracePt t="36885" x="7842250" y="3509963"/>
          <p14:tracePt t="36893" x="7816850" y="3502025"/>
          <p14:tracePt t="36901" x="7791450" y="3484563"/>
          <p14:tracePt t="36909" x="7740650" y="3467100"/>
          <p14:tracePt t="36917" x="7723188" y="3459163"/>
          <p14:tracePt t="36925" x="7688263" y="3441700"/>
          <p14:tracePt t="36933" x="7637463" y="3416300"/>
          <p14:tracePt t="36941" x="7578725" y="3390900"/>
          <p14:tracePt t="36949" x="7527925" y="3373438"/>
          <p14:tracePt t="36957" x="7493000" y="3365500"/>
          <p14:tracePt t="36965" x="7477125" y="3365500"/>
          <p14:tracePt t="36973" x="7451725" y="3365500"/>
          <p14:tracePt t="36981" x="7426325" y="3365500"/>
          <p14:tracePt t="36989" x="7383463" y="3365500"/>
          <p14:tracePt t="36997" x="7348538" y="3365500"/>
          <p14:tracePt t="37005" x="7332663" y="3365500"/>
          <p14:tracePt t="37013" x="7297738" y="3365500"/>
          <p14:tracePt t="37021" x="7256463" y="3365500"/>
          <p14:tracePt t="37029" x="7213600" y="3365500"/>
          <p14:tracePt t="37037" x="7170738" y="3365500"/>
          <p14:tracePt t="37045" x="7127875" y="3365500"/>
          <p14:tracePt t="37053" x="7094538" y="3365500"/>
          <p14:tracePt t="37061" x="7043738" y="3365500"/>
          <p14:tracePt t="37069" x="6983413" y="3365500"/>
          <p14:tracePt t="37077" x="6899275" y="3365500"/>
          <p14:tracePt t="37085" x="6823075" y="3365500"/>
          <p14:tracePt t="37093" x="6780213" y="3365500"/>
          <p14:tracePt t="37101" x="6737350" y="3365500"/>
          <p14:tracePt t="37109" x="6678613" y="3382963"/>
          <p14:tracePt t="37117" x="6653213" y="3390900"/>
          <p14:tracePt t="37125" x="6618288" y="3398838"/>
          <p14:tracePt t="37132" x="6610350" y="3408363"/>
          <p14:tracePt t="37141" x="6592888" y="3424238"/>
          <p14:tracePt t="37149" x="6567488" y="3433763"/>
          <p14:tracePt t="37157" x="6534150" y="3449638"/>
          <p14:tracePt t="37165" x="6499225" y="3475038"/>
          <p14:tracePt t="37173" x="6448425" y="3509963"/>
          <p14:tracePt t="37181" x="6440488" y="3517900"/>
          <p14:tracePt t="37201" x="6380163" y="3552825"/>
          <p14:tracePt t="37205" x="6372225" y="3560763"/>
          <p14:tracePt t="37213" x="6346825" y="3578225"/>
          <p14:tracePt t="37221" x="6338888" y="3586163"/>
          <p14:tracePt t="37229" x="6321425" y="3594100"/>
          <p14:tracePt t="37237" x="6311900" y="3603625"/>
          <p14:tracePt t="37245" x="6296025" y="3619500"/>
          <p14:tracePt t="37269" x="6286500" y="3629025"/>
          <p14:tracePt t="37285" x="6278563" y="3646488"/>
          <p14:tracePt t="37292" x="6261100" y="3662363"/>
          <p14:tracePt t="37309" x="6261100" y="3687763"/>
          <p14:tracePt t="37317" x="6261100" y="3722688"/>
          <p14:tracePt t="37325" x="6253163" y="3738563"/>
          <p14:tracePt t="37341" x="6253163" y="3763963"/>
          <p14:tracePt t="37349" x="6253163" y="3773488"/>
          <p14:tracePt t="37357" x="6253163" y="3790950"/>
          <p14:tracePt t="37365" x="6253163" y="3798888"/>
          <p14:tracePt t="37381" x="6253163" y="3824288"/>
          <p14:tracePt t="37397" x="6253163" y="3832225"/>
          <p14:tracePt t="37405" x="6253163" y="3841750"/>
          <p14:tracePt t="37413" x="6253163" y="3867150"/>
          <p14:tracePt t="37429" x="6261100" y="3875088"/>
          <p14:tracePt t="37445" x="6270625" y="3883025"/>
          <p14:tracePt t="37453" x="6278563" y="3883025"/>
          <p14:tracePt t="37461" x="6286500" y="3900488"/>
          <p14:tracePt t="37469" x="6296025" y="3908425"/>
          <p14:tracePt t="37477" x="6311900" y="3917950"/>
          <p14:tracePt t="37485" x="6329363" y="3935413"/>
          <p14:tracePt t="37493" x="6346825" y="3951288"/>
          <p14:tracePt t="37501" x="6372225" y="3968750"/>
          <p14:tracePt t="37509" x="6397625" y="3994150"/>
          <p14:tracePt t="37517" x="6448425" y="4019550"/>
          <p14:tracePt t="37525" x="6465888" y="4027488"/>
          <p14:tracePt t="37533" x="6499225" y="4037013"/>
          <p14:tracePt t="37541" x="6508750" y="4037013"/>
          <p14:tracePt t="37549" x="6534150" y="4052888"/>
          <p14:tracePt t="37557" x="6559550" y="4052888"/>
          <p14:tracePt t="37564" x="6567488" y="4052888"/>
          <p14:tracePt t="37573" x="6592888" y="4062413"/>
          <p14:tracePt t="37581" x="6600825" y="4062413"/>
          <p14:tracePt t="37589" x="6626225" y="4062413"/>
          <p14:tracePt t="37597" x="6653213" y="4062413"/>
          <p14:tracePt t="37605" x="6694488" y="4062413"/>
          <p14:tracePt t="37613" x="6729413" y="4070350"/>
          <p14:tracePt t="37621" x="6788150" y="4079875"/>
          <p14:tracePt t="37629" x="6838950" y="4079875"/>
          <p14:tracePt t="37637" x="6873875" y="4079875"/>
          <p14:tracePt t="37645" x="6899275" y="4079875"/>
          <p14:tracePt t="37653" x="6907213" y="4079875"/>
          <p14:tracePt t="37661" x="6932613" y="4079875"/>
          <p14:tracePt t="37668" x="6950075" y="4079875"/>
          <p14:tracePt t="37677" x="6958013" y="4079875"/>
          <p14:tracePt t="37685" x="6975475" y="4079875"/>
          <p14:tracePt t="37693" x="7000875" y="4079875"/>
          <p14:tracePt t="37701" x="7008813" y="4079875"/>
          <p14:tracePt t="37709" x="7034213" y="4079875"/>
          <p14:tracePt t="37716" x="7059613" y="4079875"/>
          <p14:tracePt t="37725" x="7077075" y="4079875"/>
          <p14:tracePt t="37733" x="7127875" y="4052888"/>
          <p14:tracePt t="37749" x="7170738" y="4052888"/>
          <p14:tracePt t="37757" x="7196138" y="4052888"/>
          <p14:tracePt t="37765" x="7256463" y="4052888"/>
          <p14:tracePt t="37773" x="7272338" y="4052888"/>
          <p14:tracePt t="37781" x="7297738" y="4044950"/>
          <p14:tracePt t="37789" x="7332663" y="4044950"/>
          <p14:tracePt t="37797" x="7358063" y="4044950"/>
          <p14:tracePt t="37813" x="7383463" y="4037013"/>
          <p14:tracePt t="37821" x="7416800" y="4027488"/>
          <p14:tracePt t="37829" x="7426325" y="4019550"/>
          <p14:tracePt t="37837" x="7442200" y="4011613"/>
          <p14:tracePt t="37845" x="7485063" y="4002088"/>
          <p14:tracePt t="37853" x="7518400" y="4002088"/>
          <p14:tracePt t="37861" x="7545388" y="3994150"/>
          <p14:tracePt t="37869" x="7578725" y="3976688"/>
          <p14:tracePt t="37877" x="7596188" y="3968750"/>
          <p14:tracePt t="37885" x="7604125" y="3968750"/>
          <p14:tracePt t="37893" x="7629525" y="3968750"/>
          <p14:tracePt t="37909" x="7637463" y="3968750"/>
          <p14:tracePt t="37917" x="7646988" y="3968750"/>
          <p14:tracePt t="37925" x="7654925" y="3968750"/>
          <p14:tracePt t="37933" x="7662863" y="3968750"/>
          <p14:tracePt t="37949" x="7672388" y="3960813"/>
          <p14:tracePt t="37973" x="7680325" y="3960813"/>
          <p14:tracePt t="46197" x="7688263" y="3960813"/>
          <p14:tracePt t="46205" x="7697788" y="3986213"/>
          <p14:tracePt t="46213" x="7654925" y="4037013"/>
          <p14:tracePt t="46221" x="7604125" y="4062413"/>
          <p14:tracePt t="46229" x="7561263" y="4113213"/>
          <p14:tracePt t="46237" x="7545388" y="4164013"/>
          <p14:tracePt t="46245" x="7502525" y="4214813"/>
          <p14:tracePt t="46252" x="7467600" y="4275138"/>
          <p14:tracePt t="46261" x="7434263" y="4316413"/>
          <p14:tracePt t="46268" x="7391400" y="4368800"/>
          <p14:tracePt t="46276" x="7358063" y="4402138"/>
          <p14:tracePt t="46284" x="7323138" y="4445000"/>
          <p14:tracePt t="46293" x="7307263" y="4521200"/>
          <p14:tracePt t="46301" x="7281863" y="4579938"/>
          <p14:tracePt t="46309" x="7264400" y="4657725"/>
          <p14:tracePt t="46317" x="7246938" y="4699000"/>
          <p14:tracePt t="46325" x="7229475" y="4775200"/>
          <p14:tracePt t="46333" x="7196138" y="4827588"/>
          <p14:tracePt t="46341" x="7178675" y="4860925"/>
          <p14:tracePt t="46348" x="7145338" y="4894263"/>
          <p14:tracePt t="46357" x="7137400" y="4929188"/>
          <p14:tracePt t="46365" x="7112000" y="4979988"/>
          <p14:tracePt t="46373" x="7102475" y="4987925"/>
          <p14:tracePt t="46381" x="7102475" y="5013325"/>
          <p14:tracePt t="46389" x="7094538" y="5022850"/>
          <p14:tracePt t="46397" x="7094538" y="5038725"/>
          <p14:tracePt t="46405" x="7094538" y="5048250"/>
          <p14:tracePt t="46412" x="7094538" y="5064125"/>
          <p14:tracePt t="46429" x="7094538" y="5073650"/>
          <p14:tracePt t="46437" x="7094538" y="5081588"/>
          <p14:tracePt t="46452" x="7077075" y="5091113"/>
          <p14:tracePt t="46725" x="7094538" y="5091113"/>
          <p14:tracePt t="46749" x="7102475" y="5091113"/>
          <p14:tracePt t="46813" x="7112000" y="5081588"/>
          <p14:tracePt t="46837" x="7119938" y="5073650"/>
          <p14:tracePt t="47573" x="7119938" y="5056188"/>
          <p14:tracePt t="47581" x="7119938" y="5048250"/>
          <p14:tracePt t="47917" x="7119938" y="5013325"/>
          <p14:tracePt t="47925" x="7018338" y="4962525"/>
          <p14:tracePt t="47933" x="6899275" y="4919663"/>
          <p14:tracePt t="47940" x="6780213" y="4878388"/>
          <p14:tracePt t="47948" x="6678613" y="4827588"/>
          <p14:tracePt t="47956" x="6550025" y="4767263"/>
          <p14:tracePt t="47964" x="6456363" y="4749800"/>
          <p14:tracePt t="47973" x="6372225" y="4708525"/>
          <p14:tracePt t="47980" x="6303963" y="4665663"/>
          <p14:tracePt t="47989" x="6286500" y="4657725"/>
          <p14:tracePt t="47997" x="6270625" y="4648200"/>
          <p14:tracePt t="48012" x="6261100" y="4648200"/>
          <p14:tracePt t="48020" x="6245225" y="4648200"/>
          <p14:tracePt t="48028" x="6245225" y="4640263"/>
          <p14:tracePt t="48101" x="6235700" y="4630738"/>
          <p14:tracePt t="48109" x="6184900" y="4622800"/>
          <p14:tracePt t="48117" x="6116638" y="4614863"/>
          <p14:tracePt t="48124" x="6057900" y="4597400"/>
          <p14:tracePt t="48132" x="5981700" y="4572000"/>
          <p14:tracePt t="48141" x="5921375" y="4554538"/>
          <p14:tracePt t="48149" x="5853113" y="4529138"/>
          <p14:tracePt t="48157" x="5811838" y="4521200"/>
          <p14:tracePt t="48165" x="5761038" y="4503738"/>
          <p14:tracePt t="48172" x="5708650" y="4478338"/>
          <p14:tracePt t="48181" x="5667375" y="4452938"/>
          <p14:tracePt t="48198" x="5591175" y="4410075"/>
          <p14:tracePt t="48204" x="5573713" y="4394200"/>
          <p14:tracePt t="48213" x="5556250" y="4384675"/>
          <p14:tracePt t="48221" x="5538788" y="4376738"/>
          <p14:tracePt t="48237" x="5505450" y="4359275"/>
          <p14:tracePt t="48245" x="5497513" y="4359275"/>
          <p14:tracePt t="48253" x="5487988" y="4351338"/>
          <p14:tracePt t="48260" x="5480050" y="4341813"/>
          <p14:tracePt t="48268" x="5472113" y="4333875"/>
          <p14:tracePt t="48276" x="5446713" y="4333875"/>
          <p14:tracePt t="48285" x="5421313" y="4308475"/>
          <p14:tracePt t="48292" x="5368925" y="4283075"/>
          <p14:tracePt t="48301" x="5318125" y="4257675"/>
          <p14:tracePt t="48309" x="5302250" y="4249738"/>
          <p14:tracePt t="48317" x="5267325" y="4232275"/>
          <p14:tracePt t="48324" x="5233988" y="4214813"/>
          <p14:tracePt t="48332" x="5183188" y="4181475"/>
          <p14:tracePt t="48341" x="5132388" y="4164013"/>
          <p14:tracePt t="48349" x="5054600" y="4130675"/>
          <p14:tracePt t="48357" x="4995863" y="4113213"/>
          <p14:tracePt t="48364" x="4910138" y="4087813"/>
          <p14:tracePt t="48372" x="4859338" y="4070350"/>
          <p14:tracePt t="48380" x="4833938" y="4062413"/>
          <p14:tracePt t="48388" x="4826000" y="4062413"/>
          <p14:tracePt t="48396" x="4800600" y="4062413"/>
          <p14:tracePt t="48405" x="4775200" y="4062413"/>
          <p14:tracePt t="48412" x="4732338" y="4062413"/>
          <p14:tracePt t="48421" x="4689475" y="4052888"/>
          <p14:tracePt t="48428" x="4630738" y="4037013"/>
          <p14:tracePt t="48437" x="4537075" y="4019550"/>
          <p14:tracePt t="48445" x="4468813" y="4011613"/>
          <p14:tracePt t="48452" x="4392613" y="4011613"/>
          <p14:tracePt t="48461" x="4332288" y="4002088"/>
          <p14:tracePt t="48468" x="4291013" y="3986213"/>
          <p14:tracePt t="48476" x="4256088" y="3986213"/>
          <p14:tracePt t="48484" x="4248150" y="3986213"/>
          <p14:tracePt t="48493" x="4240213" y="3986213"/>
          <p14:tracePt t="48508" x="4222750" y="3986213"/>
          <p14:tracePt t="48517" x="4214813" y="3986213"/>
          <p14:tracePt t="48524" x="4205288" y="3986213"/>
          <p14:tracePt t="48533" x="4179888" y="3994150"/>
          <p14:tracePt t="48540" x="4154488" y="4019550"/>
          <p14:tracePt t="48549" x="4146550" y="4037013"/>
          <p14:tracePt t="48557" x="4095750" y="4070350"/>
          <p14:tracePt t="48564" x="4044950" y="4113213"/>
          <p14:tracePt t="48573" x="4035425" y="4121150"/>
          <p14:tracePt t="48580" x="3976688" y="4146550"/>
          <p14:tracePt t="48589" x="3967163" y="4156075"/>
          <p14:tracePt t="48597" x="3959225" y="4164013"/>
          <p14:tracePt t="48613" x="3933825" y="4181475"/>
          <p14:tracePt t="48620" x="3933825" y="4189413"/>
          <p14:tracePt t="48636" x="3925888" y="4189413"/>
          <p14:tracePt t="48644" x="3916363" y="4189413"/>
          <p14:tracePt t="48653" x="3908425" y="4197350"/>
          <p14:tracePt t="48661" x="3900488" y="4197350"/>
          <p14:tracePt t="48669" x="3873500" y="4224338"/>
          <p14:tracePt t="48677" x="3865563" y="4232275"/>
          <p14:tracePt t="48685" x="3857625" y="4232275"/>
          <p14:tracePt t="48692" x="3857625" y="4240213"/>
          <p14:tracePt t="48701" x="3848100" y="4257675"/>
          <p14:tracePt t="48708" x="3848100" y="4291013"/>
          <p14:tracePt t="48717" x="3840163" y="4316413"/>
          <p14:tracePt t="48725" x="3840163" y="4325938"/>
          <p14:tracePt t="48732" x="3840163" y="4351338"/>
          <p14:tracePt t="48740" x="3840163" y="4384675"/>
          <p14:tracePt t="48749" x="3822700" y="4419600"/>
          <p14:tracePt t="48757" x="3814763" y="4445000"/>
          <p14:tracePt t="48764" x="3814763" y="4452938"/>
          <p14:tracePt t="48773" x="3814763" y="4470400"/>
          <p14:tracePt t="48781" x="3814763" y="4478338"/>
          <p14:tracePt t="48789" x="3814763" y="4486275"/>
          <p14:tracePt t="48796" x="3814763" y="4503738"/>
          <p14:tracePt t="48813" x="3814763" y="4521200"/>
          <p14:tracePt t="48821" x="3814763" y="4546600"/>
          <p14:tracePt t="48828" x="3814763" y="4554538"/>
          <p14:tracePt t="48837" x="3814763" y="4579938"/>
          <p14:tracePt t="48844" x="3814763" y="4589463"/>
          <p14:tracePt t="48853" x="3814763" y="4605338"/>
          <p14:tracePt t="48860" x="3814763" y="4614863"/>
          <p14:tracePt t="48885" x="3814763" y="4622800"/>
          <p14:tracePt t="50109" x="3814763" y="4630738"/>
          <p14:tracePt t="50117" x="3822700" y="4630738"/>
          <p14:tracePt t="50124" x="3840163" y="4630738"/>
          <p14:tracePt t="50132" x="3857625" y="4648200"/>
          <p14:tracePt t="50140" x="3873500" y="4657725"/>
          <p14:tracePt t="50148" x="3883025" y="4657725"/>
          <p14:tracePt t="50156" x="3890963" y="4657725"/>
          <p14:tracePt t="50164" x="3900488" y="4657725"/>
          <p14:tracePt t="50197" x="3908425" y="4657725"/>
          <p14:tracePt t="50509" x="3951288" y="4657725"/>
          <p14:tracePt t="50517" x="3992563" y="4665663"/>
          <p14:tracePt t="50525" x="4044950" y="4691063"/>
          <p14:tracePt t="50532" x="4070350" y="4691063"/>
          <p14:tracePt t="50540" x="4086225" y="4691063"/>
          <p14:tracePt t="50549" x="4121150" y="4691063"/>
          <p14:tracePt t="50557" x="4162425" y="4691063"/>
          <p14:tracePt t="50565" x="4187825" y="4691063"/>
          <p14:tracePt t="50572" x="4230688" y="4708525"/>
          <p14:tracePt t="50581" x="4273550" y="4708525"/>
          <p14:tracePt t="50588" x="4324350" y="4716463"/>
          <p14:tracePt t="50596" x="4341813" y="4716463"/>
          <p14:tracePt t="50604" x="4392613" y="4733925"/>
          <p14:tracePt t="50612" x="4443413" y="4733925"/>
          <p14:tracePt t="50621" x="4519613" y="4741863"/>
          <p14:tracePt t="50629" x="4595813" y="4749800"/>
          <p14:tracePt t="50636" x="4664075" y="4749800"/>
          <p14:tracePt t="50644" x="4765675" y="4784725"/>
          <p14:tracePt t="50652" x="4884738" y="4802188"/>
          <p14:tracePt t="50661" x="4995863" y="4810125"/>
          <p14:tracePt t="50669" x="5080000" y="4818063"/>
          <p14:tracePt t="50677" x="5173663" y="4843463"/>
          <p14:tracePt t="50685" x="5284788" y="4852988"/>
          <p14:tracePt t="50693" x="5386388" y="4860925"/>
          <p14:tracePt t="50700" x="5472113" y="4860925"/>
          <p14:tracePt t="50708" x="5530850" y="4894263"/>
          <p14:tracePt t="50716" x="5573713" y="4894263"/>
          <p14:tracePt t="50724" x="5616575" y="4894263"/>
          <p14:tracePt t="50732" x="5667375" y="4894263"/>
          <p14:tracePt t="50741" x="5708650" y="4894263"/>
          <p14:tracePt t="50749" x="5751513" y="4894263"/>
          <p14:tracePt t="50756" x="5811838" y="4894263"/>
          <p14:tracePt t="50764" x="5862638" y="4894263"/>
          <p14:tracePt t="50772" x="5938838" y="4894263"/>
          <p14:tracePt t="50781" x="6007100" y="4894263"/>
          <p14:tracePt t="50788" x="6126163" y="4894263"/>
          <p14:tracePt t="50797" x="6210300" y="4894263"/>
          <p14:tracePt t="50805" x="6303963" y="4894263"/>
          <p14:tracePt t="50812" x="6389688" y="4894263"/>
          <p14:tracePt t="50821" x="6430963" y="4894263"/>
          <p14:tracePt t="50829" x="6483350" y="4894263"/>
          <p14:tracePt t="50836" x="6524625" y="4894263"/>
          <p14:tracePt t="50845" x="6610350" y="4894263"/>
          <p14:tracePt t="50852" x="6653213" y="4894263"/>
          <p14:tracePt t="50861" x="6719888" y="4894263"/>
          <p14:tracePt t="50868" x="6754813" y="4894263"/>
          <p14:tracePt t="50876" x="6805613" y="4894263"/>
          <p14:tracePt t="50885" x="6864350" y="4894263"/>
          <p14:tracePt t="50892" x="6899275" y="4894263"/>
          <p14:tracePt t="50901" x="6942138" y="4894263"/>
          <p14:tracePt t="50908" x="6983413" y="4894263"/>
          <p14:tracePt t="50916" x="7069138" y="4894263"/>
          <p14:tracePt t="50924" x="7145338" y="4894263"/>
          <p14:tracePt t="50933" x="7213600" y="4894263"/>
          <p14:tracePt t="50940" x="7281863" y="4894263"/>
          <p14:tracePt t="50949" x="7358063" y="4894263"/>
          <p14:tracePt t="50956" x="7426325" y="4894263"/>
          <p14:tracePt t="50964" x="7485063" y="4894263"/>
          <p14:tracePt t="50972" x="7553325" y="4894263"/>
          <p14:tracePt t="50981" x="7637463" y="4894263"/>
          <p14:tracePt t="50988" x="7715250" y="4894263"/>
          <p14:tracePt t="50997" x="7807325" y="4894263"/>
          <p14:tracePt t="51004" x="7893050" y="4894263"/>
          <p14:tracePt t="51013" x="7969250" y="4894263"/>
          <p14:tracePt t="51021" x="8054975" y="4894263"/>
          <p14:tracePt t="51029" x="8113713" y="4894263"/>
          <p14:tracePt t="51037" x="8207375" y="4894263"/>
          <p14:tracePt t="51044" x="8283575" y="4894263"/>
          <p14:tracePt t="51052" x="8343900" y="4894263"/>
          <p14:tracePt t="51060" x="8435975" y="4894263"/>
          <p14:tracePt t="51068" x="8496300" y="4903788"/>
          <p14:tracePt t="51076" x="8580438" y="4903788"/>
          <p14:tracePt t="51085" x="8640763" y="4929188"/>
          <p14:tracePt t="51092" x="8699500" y="4929188"/>
          <p14:tracePt t="51100" x="8777288" y="4946650"/>
          <p14:tracePt t="51108" x="8843963" y="4946650"/>
          <p14:tracePt t="51116" x="8921750" y="4954588"/>
          <p14:tracePt t="51124" x="8997950" y="4972050"/>
          <p14:tracePt t="51132" x="9056688" y="4979988"/>
          <p14:tracePt t="51141" x="9107488" y="4979988"/>
          <p14:tracePt t="51148" x="9183688" y="4979988"/>
          <p14:tracePt t="51156" x="9251950" y="4979988"/>
          <p14:tracePt t="51165" x="9312275" y="4979988"/>
          <p14:tracePt t="51172" x="9380538" y="4979988"/>
          <p14:tracePt t="51181" x="9439275" y="4979988"/>
          <p14:tracePt t="51198" x="9558338" y="4979988"/>
          <p14:tracePt t="51204" x="9642475" y="4979988"/>
          <p14:tracePt t="51212" x="9702800" y="4979988"/>
          <p14:tracePt t="51220" x="9745663" y="4979988"/>
          <p14:tracePt t="51228" x="9786938" y="4979988"/>
          <p14:tracePt t="51236" x="9812338" y="4979988"/>
          <p14:tracePt t="51245" x="9829800" y="4979988"/>
          <p14:tracePt t="51252" x="9847263" y="4979988"/>
          <p14:tracePt t="51260" x="9864725" y="4962525"/>
          <p14:tracePt t="51269" x="9864725" y="4954588"/>
          <p14:tracePt t="51276" x="9872663" y="4937125"/>
          <p14:tracePt t="51284" x="9890125" y="4919663"/>
          <p14:tracePt t="51292" x="9906000" y="4903788"/>
          <p14:tracePt t="51301" x="9915525" y="4894263"/>
          <p14:tracePt t="51309" x="9931400" y="4860925"/>
          <p14:tracePt t="51316" x="9940925" y="4835525"/>
          <p14:tracePt t="51325" x="9940925" y="4818063"/>
          <p14:tracePt t="51332" x="9948863" y="4802188"/>
          <p14:tracePt t="51340" x="9966325" y="4775200"/>
          <p14:tracePt t="51349" x="9974263" y="4759325"/>
          <p14:tracePt t="51356" x="9983788" y="4733925"/>
          <p14:tracePt t="51364" x="9991725" y="4724400"/>
          <p14:tracePt t="51373" x="10009188" y="4699000"/>
          <p14:tracePt t="51381" x="10009188" y="4691063"/>
          <p14:tracePt t="51389" x="10009188" y="4673600"/>
          <p14:tracePt t="51397" x="10017125" y="4657725"/>
          <p14:tracePt t="51413" x="10017125" y="4648200"/>
          <p14:tracePt t="51421" x="10017125" y="4630738"/>
          <p14:tracePt t="51429" x="10017125" y="4622800"/>
          <p14:tracePt t="51437" x="10017125" y="4614863"/>
          <p14:tracePt t="51444" x="10017125" y="4597400"/>
          <p14:tracePt t="51452" x="10017125" y="4579938"/>
          <p14:tracePt t="51460" x="10017125" y="4572000"/>
          <p14:tracePt t="51468" x="10017125" y="4554538"/>
          <p14:tracePt t="51476" x="10017125" y="4538663"/>
          <p14:tracePt t="51484" x="10017125" y="4521200"/>
          <p14:tracePt t="51492" x="10017125" y="4486275"/>
          <p14:tracePt t="51501" x="10017125" y="4478338"/>
          <p14:tracePt t="51508" x="10017125" y="4452938"/>
          <p14:tracePt t="51517" x="10017125" y="4435475"/>
          <p14:tracePt t="51524" x="10017125" y="4419600"/>
          <p14:tracePt t="51533" x="10009188" y="4394200"/>
          <p14:tracePt t="51541" x="9991725" y="4368800"/>
          <p14:tracePt t="51549" x="9991725" y="4341813"/>
          <p14:tracePt t="51557" x="9948863" y="4308475"/>
          <p14:tracePt t="51564" x="9923463" y="4275138"/>
          <p14:tracePt t="51573" x="9898063" y="4257675"/>
          <p14:tracePt t="51580" x="9890125" y="4240213"/>
          <p14:tracePt t="51588" x="9880600" y="4232275"/>
          <p14:tracePt t="51605" x="9864725" y="4224338"/>
          <p14:tracePt t="51612" x="9839325" y="4197350"/>
          <p14:tracePt t="51621" x="9829800" y="4181475"/>
          <p14:tracePt t="51628" x="9821863" y="4164013"/>
          <p14:tracePt t="51636" x="9796463" y="4156075"/>
          <p14:tracePt t="51644" x="9771063" y="4130675"/>
          <p14:tracePt t="51653" x="9745663" y="4113213"/>
          <p14:tracePt t="51660" x="9720263" y="4095750"/>
          <p14:tracePt t="51668" x="9702800" y="4087813"/>
          <p14:tracePt t="51676" x="9677400" y="4070350"/>
          <p14:tracePt t="51685" x="9642475" y="4052888"/>
          <p14:tracePt t="51692" x="9617075" y="4037013"/>
          <p14:tracePt t="51700" x="9558338" y="4011613"/>
          <p14:tracePt t="51708" x="9540875" y="4002088"/>
          <p14:tracePt t="51717" x="9507538" y="3986213"/>
          <p14:tracePt t="51725" x="9472613" y="3968750"/>
          <p14:tracePt t="51732" x="9421813" y="3951288"/>
          <p14:tracePt t="51740" x="9363075" y="3917950"/>
          <p14:tracePt t="51748" x="9328150" y="3908425"/>
          <p14:tracePt t="51757" x="9294813" y="3900488"/>
          <p14:tracePt t="51764" x="9226550" y="3867150"/>
          <p14:tracePt t="51773" x="9209088" y="3867150"/>
          <p14:tracePt t="51780" x="9175750" y="3867150"/>
          <p14:tracePt t="51788" x="9150350" y="3857625"/>
          <p14:tracePt t="51796" x="9107488" y="3849688"/>
          <p14:tracePt t="51804" x="9082088" y="3849688"/>
          <p14:tracePt t="51812" x="9031288" y="3849688"/>
          <p14:tracePt t="51821" x="8980488" y="3824288"/>
          <p14:tracePt t="51828" x="8937625" y="3824288"/>
          <p14:tracePt t="51836" x="8878888" y="3824288"/>
          <p14:tracePt t="51844" x="8836025" y="3824288"/>
          <p14:tracePt t="51852" x="8793163" y="3816350"/>
          <p14:tracePt t="51860" x="8759825" y="3816350"/>
          <p14:tracePt t="51869" x="8691563" y="3816350"/>
          <p14:tracePt t="51876" x="8605838" y="3816350"/>
          <p14:tracePt t="51885" x="8547100" y="3806825"/>
          <p14:tracePt t="51892" x="8496300" y="3806825"/>
          <p14:tracePt t="51900" x="8394700" y="3806825"/>
          <p14:tracePt t="51908" x="8291513" y="3806825"/>
          <p14:tracePt t="51916" x="8189913" y="3798888"/>
          <p14:tracePt t="51924" x="8121650" y="3798888"/>
          <p14:tracePt t="51932" x="8020050" y="3798888"/>
          <p14:tracePt t="51940" x="7935913" y="3798888"/>
          <p14:tracePt t="51948" x="7850188" y="3798888"/>
          <p14:tracePt t="51957" x="7766050" y="3798888"/>
          <p14:tracePt t="51964" x="7697788" y="3798888"/>
          <p14:tracePt t="51973" x="7654925" y="3798888"/>
          <p14:tracePt t="51980" x="7621588" y="3798888"/>
          <p14:tracePt t="51989" x="7578725" y="3798888"/>
          <p14:tracePt t="51997" x="7553325" y="3798888"/>
          <p14:tracePt t="52004" x="7510463" y="3798888"/>
          <p14:tracePt t="52013" x="7467600" y="3816350"/>
          <p14:tracePt t="52020" x="7442200" y="3824288"/>
          <p14:tracePt t="52028" x="7408863" y="3832225"/>
          <p14:tracePt t="52037" x="7373938" y="3841750"/>
          <p14:tracePt t="52044" x="7348538" y="3857625"/>
          <p14:tracePt t="52052" x="7315200" y="3875088"/>
          <p14:tracePt t="52060" x="7272338" y="3883025"/>
          <p14:tracePt t="52069" x="7246938" y="3908425"/>
          <p14:tracePt t="52077" x="7188200" y="3925888"/>
          <p14:tracePt t="52084" x="7137400" y="3960813"/>
          <p14:tracePt t="52093" x="7127875" y="3960813"/>
          <p14:tracePt t="52100" x="7112000" y="3968750"/>
          <p14:tracePt t="52109" x="7094538" y="3986213"/>
          <p14:tracePt t="52116" x="7077075" y="4002088"/>
          <p14:tracePt t="52125" x="7059613" y="4011613"/>
          <p14:tracePt t="52132" x="7043738" y="4019550"/>
          <p14:tracePt t="52140" x="7034213" y="4027488"/>
          <p14:tracePt t="52148" x="7018338" y="4044950"/>
          <p14:tracePt t="52156" x="7008813" y="4052888"/>
          <p14:tracePt t="52164" x="6992938" y="4070350"/>
          <p14:tracePt t="52172" x="6983413" y="4087813"/>
          <p14:tracePt t="52180" x="6975475" y="4095750"/>
          <p14:tracePt t="52203" x="6958013" y="4130675"/>
          <p14:tracePt t="52205" x="6950075" y="4146550"/>
          <p14:tracePt t="52212" x="6942138" y="4181475"/>
          <p14:tracePt t="52221" x="6932613" y="4206875"/>
          <p14:tracePt t="52228" x="6915150" y="4224338"/>
          <p14:tracePt t="52237" x="6907213" y="4249738"/>
          <p14:tracePt t="52245" x="6907213" y="4257675"/>
          <p14:tracePt t="52252" x="6907213" y="4275138"/>
          <p14:tracePt t="52260" x="6907213" y="4291013"/>
          <p14:tracePt t="52268" x="6899275" y="4300538"/>
          <p14:tracePt t="52285" x="6899275" y="4316413"/>
          <p14:tracePt t="52292" x="6899275" y="4333875"/>
          <p14:tracePt t="52300" x="6899275" y="4351338"/>
          <p14:tracePt t="52308" x="6899275" y="4376738"/>
          <p14:tracePt t="52316" x="6907213" y="4402138"/>
          <p14:tracePt t="52325" x="6924675" y="4419600"/>
          <p14:tracePt t="52332" x="6950075" y="4435475"/>
          <p14:tracePt t="52341" x="6958013" y="4445000"/>
          <p14:tracePt t="52349" x="6983413" y="4460875"/>
          <p14:tracePt t="52357" x="7000875" y="4478338"/>
          <p14:tracePt t="52364" x="7034213" y="4486275"/>
          <p14:tracePt t="52372" x="7051675" y="4486275"/>
          <p14:tracePt t="52380" x="7069138" y="4503738"/>
          <p14:tracePt t="52389" x="7102475" y="4503738"/>
          <p14:tracePt t="52396" x="7119938" y="4513263"/>
          <p14:tracePt t="52405" x="7162800" y="4521200"/>
          <p14:tracePt t="52413" x="7196138" y="4529138"/>
          <p14:tracePt t="52420" x="7229475" y="4546600"/>
          <p14:tracePt t="52429" x="7272338" y="4554538"/>
          <p14:tracePt t="52437" x="7332663" y="4564063"/>
          <p14:tracePt t="52445" x="7400925" y="4597400"/>
          <p14:tracePt t="52452" x="7442200" y="4605338"/>
          <p14:tracePt t="52460" x="7459663" y="4614863"/>
          <p14:tracePt t="52468" x="7527925" y="4622800"/>
          <p14:tracePt t="52477" x="7612063" y="4648200"/>
          <p14:tracePt t="52485" x="7688263" y="4665663"/>
          <p14:tracePt t="52492" x="7756525" y="4691063"/>
          <p14:tracePt t="52500" x="7824788" y="4708525"/>
          <p14:tracePt t="52508" x="7893050" y="4733925"/>
          <p14:tracePt t="52516" x="7986713" y="4767263"/>
          <p14:tracePt t="52524" x="8070850" y="4784725"/>
          <p14:tracePt t="52532" x="8121650" y="4802188"/>
          <p14:tracePt t="52541" x="8181975" y="4818063"/>
          <p14:tracePt t="52548" x="8258175" y="4835525"/>
          <p14:tracePt t="52557" x="8318500" y="4860925"/>
          <p14:tracePt t="52564" x="8394700" y="4878388"/>
          <p14:tracePt t="52573" x="8410575" y="4886325"/>
          <p14:tracePt t="52580" x="8445500" y="4903788"/>
          <p14:tracePt t="52589" x="8504238" y="4903788"/>
          <p14:tracePt t="52596" x="8539163" y="4911725"/>
          <p14:tracePt t="52604" x="8597900" y="4919663"/>
          <p14:tracePt t="52612" x="8632825" y="4919663"/>
          <p14:tracePt t="52620" x="8674100" y="4919663"/>
          <p14:tracePt t="52628" x="8716963" y="4929188"/>
          <p14:tracePt t="52636" x="8750300" y="4929188"/>
          <p14:tracePt t="52644" x="8793163" y="4929188"/>
          <p14:tracePt t="52652" x="8818563" y="4929188"/>
          <p14:tracePt t="52660" x="8861425" y="4929188"/>
          <p14:tracePt t="52668" x="8947150" y="4929188"/>
          <p14:tracePt t="52676" x="9023350" y="4894263"/>
          <p14:tracePt t="52684" x="9064625" y="4886325"/>
          <p14:tracePt t="52692" x="9124950" y="4878388"/>
          <p14:tracePt t="52700" x="9201150" y="4843463"/>
          <p14:tracePt t="52709" x="9277350" y="4835525"/>
          <p14:tracePt t="52716" x="9345613" y="4827588"/>
          <p14:tracePt t="52725" x="9421813" y="4827588"/>
          <p14:tracePt t="52732" x="9456738" y="4802188"/>
          <p14:tracePt t="52740" x="9498013" y="4792663"/>
          <p14:tracePt t="52748" x="9515475" y="4792663"/>
          <p14:tracePt t="52756" x="9540875" y="4784725"/>
          <p14:tracePt t="52764" x="9558338" y="4767263"/>
          <p14:tracePt t="52773" x="9558338" y="4759325"/>
          <p14:tracePt t="52781" x="9566275" y="4749800"/>
          <p14:tracePt t="52788" x="9583738" y="4741863"/>
          <p14:tracePt t="52796" x="9583738" y="4733925"/>
          <p14:tracePt t="52805" x="9591675" y="4724400"/>
          <p14:tracePt t="52813" x="9601200" y="4691063"/>
          <p14:tracePt t="52820" x="9617075" y="4673600"/>
          <p14:tracePt t="52829" x="9617075" y="4665663"/>
          <p14:tracePt t="52837" x="9617075" y="4657725"/>
          <p14:tracePt t="52844" x="9617075" y="4648200"/>
          <p14:tracePt t="52852" x="9617075" y="4630738"/>
          <p14:tracePt t="52860" x="9617075" y="4622800"/>
          <p14:tracePt t="52868" x="9617075" y="4597400"/>
          <p14:tracePt t="52876" x="9617075" y="4589463"/>
          <p14:tracePt t="52884" x="9617075" y="4564063"/>
          <p14:tracePt t="52892" x="9591675" y="4538663"/>
          <p14:tracePt t="52900" x="9566275" y="4513263"/>
          <p14:tracePt t="52909" x="9558338" y="4495800"/>
          <p14:tracePt t="52917" x="9523413" y="4470400"/>
          <p14:tracePt t="52925" x="9472613" y="4452938"/>
          <p14:tracePt t="52932" x="9421813" y="4410075"/>
          <p14:tracePt t="52940" x="9396413" y="4384675"/>
          <p14:tracePt t="52948" x="9371013" y="4368800"/>
          <p14:tracePt t="52956" x="9337675" y="4341813"/>
          <p14:tracePt t="52964" x="9320213" y="4308475"/>
          <p14:tracePt t="52972" x="9294813" y="4283075"/>
          <p14:tracePt t="52980" x="9269413" y="4257675"/>
          <p14:tracePt t="52988" x="9251950" y="4240213"/>
          <p14:tracePt t="52997" x="9251950" y="4224338"/>
          <p14:tracePt t="53004" x="9244013" y="4224338"/>
          <p14:tracePt t="53012" x="9226550" y="4206875"/>
          <p14:tracePt t="53020" x="9218613" y="4197350"/>
          <p14:tracePt t="53029" x="9167813" y="4181475"/>
          <p14:tracePt t="53036" x="9124950" y="4171950"/>
          <p14:tracePt t="53044" x="9091613" y="4164013"/>
          <p14:tracePt t="53052" x="9056688" y="4156075"/>
          <p14:tracePt t="53061" x="9023350" y="4156075"/>
          <p14:tracePt t="53068" x="8972550" y="4138613"/>
          <p14:tracePt t="53076" x="8921750" y="4130675"/>
          <p14:tracePt t="53085" x="8878888" y="4121150"/>
          <p14:tracePt t="53093" x="8843963" y="4121150"/>
          <p14:tracePt t="53100" x="8818563" y="4121150"/>
          <p14:tracePt t="53109" x="8785225" y="4121150"/>
          <p14:tracePt t="53116" x="8716963" y="4121150"/>
          <p14:tracePt t="53125" x="8640763" y="4113213"/>
          <p14:tracePt t="53132" x="8589963" y="4113213"/>
          <p14:tracePt t="53141" x="8555038" y="4113213"/>
          <p14:tracePt t="53148" x="8513763" y="4113213"/>
          <p14:tracePt t="53156" x="8470900" y="4113213"/>
          <p14:tracePt t="53164" x="8428038" y="4113213"/>
          <p14:tracePt t="53172" x="8394700" y="4113213"/>
          <p14:tracePt t="53181" x="8359775" y="4113213"/>
          <p14:tracePt t="53194" x="8318500" y="4113213"/>
          <p14:tracePt t="53196" x="8258175" y="4138613"/>
          <p14:tracePt t="53204" x="8224838" y="4156075"/>
          <p14:tracePt t="53212" x="8156575" y="4189413"/>
          <p14:tracePt t="53220" x="8121650" y="4206875"/>
          <p14:tracePt t="53228" x="8062913" y="4249738"/>
          <p14:tracePt t="53237" x="8029575" y="4257675"/>
          <p14:tracePt t="53245" x="8004175" y="4283075"/>
          <p14:tracePt t="53252" x="7977188" y="4300538"/>
          <p14:tracePt t="53261" x="7935913" y="4325938"/>
          <p14:tracePt t="53268" x="7918450" y="4333875"/>
          <p14:tracePt t="53277" x="7893050" y="4359275"/>
          <p14:tracePt t="53284" x="7885113" y="4368800"/>
          <p14:tracePt t="53301" x="7875588" y="4376738"/>
          <p14:tracePt t="53309" x="7867650" y="4384675"/>
          <p14:tracePt t="53317" x="7859713" y="4394200"/>
          <p14:tracePt t="53324" x="7859713" y="4402138"/>
          <p14:tracePt t="53349" x="7859713" y="4410075"/>
          <p14:tracePt t="53356" x="7859713" y="4419600"/>
          <p14:tracePt t="53364" x="7850188" y="4435475"/>
          <p14:tracePt t="53381" x="7850188" y="4445000"/>
          <p14:tracePt t="53388" x="7850188" y="4460875"/>
          <p14:tracePt t="53396" x="7842250" y="4470400"/>
          <p14:tracePt t="53404" x="7842250" y="4478338"/>
          <p14:tracePt t="53420" x="7842250" y="4486275"/>
          <p14:tracePt t="53437" x="7842250" y="4495800"/>
          <p14:tracePt t="53477" x="7842250" y="4513263"/>
          <p14:tracePt t="53549" x="7842250" y="4521200"/>
          <p14:tracePt t="53557" x="7850188" y="4529138"/>
          <p14:tracePt t="53564" x="7850188" y="4538663"/>
          <p14:tracePt t="53588" x="7850188" y="4546600"/>
          <p14:tracePt t="53596" x="7850188" y="4554538"/>
          <p14:tracePt t="53636" x="7850188" y="4572000"/>
          <p14:tracePt t="53693" x="7850188" y="4579938"/>
          <p14:tracePt t="55317" x="7859713" y="4579938"/>
          <p14:tracePt t="55357" x="7867650" y="4579938"/>
          <p14:tracePt t="55509" x="7875588" y="4579938"/>
          <p14:tracePt t="56733" x="7867650" y="4579938"/>
          <p14:tracePt t="56740" x="7842250" y="4589463"/>
          <p14:tracePt t="56748" x="7807325" y="4597400"/>
          <p14:tracePt t="56756" x="7748588" y="4622800"/>
          <p14:tracePt t="56764" x="7697788" y="4630738"/>
          <p14:tracePt t="56772" x="7654925" y="4657725"/>
          <p14:tracePt t="56781" x="7621588" y="4657725"/>
          <p14:tracePt t="56788" x="7586663" y="4673600"/>
          <p14:tracePt t="56797" x="7535863" y="4691063"/>
          <p14:tracePt t="56804" x="7502525" y="4699000"/>
          <p14:tracePt t="56812" x="7477125" y="4716463"/>
          <p14:tracePt t="56820" x="7451725" y="4733925"/>
          <p14:tracePt t="56829" x="7416800" y="4741863"/>
          <p14:tracePt t="56836" x="7383463" y="4741863"/>
          <p14:tracePt t="56844" x="7358063" y="4749800"/>
          <p14:tracePt t="56852" x="7332663" y="4759325"/>
          <p14:tracePt t="56860" x="7323138" y="4759325"/>
          <p14:tracePt t="56868" x="7297738" y="4767263"/>
          <p14:tracePt t="56876" x="7264400" y="4775200"/>
          <p14:tracePt t="56884" x="7221538" y="4802188"/>
          <p14:tracePt t="56892" x="7170738" y="4818063"/>
          <p14:tracePt t="56900" x="7137400" y="4835525"/>
          <p14:tracePt t="56908" x="7102475" y="4843463"/>
          <p14:tracePt t="56916" x="7069138" y="4852988"/>
          <p14:tracePt t="56924" x="7008813" y="4868863"/>
          <p14:tracePt t="56932" x="6958013" y="4903788"/>
          <p14:tracePt t="56941" x="6924675" y="4903788"/>
          <p14:tracePt t="56948" x="6899275" y="4911725"/>
          <p14:tracePt t="56957" x="6889750" y="4911725"/>
          <p14:tracePt t="56964" x="6881813" y="4911725"/>
          <p14:tracePt t="56972" x="6856413" y="4911725"/>
          <p14:tracePt t="56980" x="6838950" y="4929188"/>
          <p14:tracePt t="56989" x="6831013" y="4929188"/>
          <p14:tracePt t="57004" x="6813550" y="4937125"/>
          <p14:tracePt t="57012" x="6780213" y="4946650"/>
          <p14:tracePt t="57028" x="6754813" y="4946650"/>
          <p14:tracePt t="57036" x="6745288" y="4946650"/>
          <p14:tracePt t="57044" x="6729413" y="4946650"/>
          <p14:tracePt t="57052" x="6719888" y="4946650"/>
          <p14:tracePt t="57068" x="6711950" y="4946650"/>
          <p14:tracePt t="57101" x="6704013" y="4946650"/>
          <p14:tracePt t="57116" x="6704013" y="4929188"/>
          <p14:tracePt t="57124" x="6704013" y="4903788"/>
          <p14:tracePt t="57132" x="6704013" y="4894263"/>
          <p14:tracePt t="57140" x="6704013" y="4868863"/>
          <p14:tracePt t="57148" x="6704013" y="4860925"/>
          <p14:tracePt t="57156" x="6704013" y="4843463"/>
          <p14:tracePt t="57165" x="6694488" y="4818063"/>
          <p14:tracePt t="57172" x="6678613" y="4810125"/>
          <p14:tracePt t="57181" x="6669088" y="4792663"/>
          <p14:tracePt t="57188" x="6653213" y="4775200"/>
          <p14:tracePt t="57199" x="6626225" y="4749800"/>
          <p14:tracePt t="57204" x="6610350" y="4733925"/>
          <p14:tracePt t="57212" x="6584950" y="4716463"/>
          <p14:tracePt t="57220" x="6567488" y="4699000"/>
          <p14:tracePt t="57228" x="6559550" y="4699000"/>
          <p14:tracePt t="57236" x="6542088" y="4699000"/>
          <p14:tracePt t="57245" x="6516688" y="4683125"/>
          <p14:tracePt t="57252" x="6499225" y="4673600"/>
          <p14:tracePt t="57260" x="6483350" y="4657725"/>
          <p14:tracePt t="57268" x="6440488" y="4657725"/>
          <p14:tracePt t="57276" x="6405563" y="4630738"/>
          <p14:tracePt t="57284" x="6372225" y="4622800"/>
          <p14:tracePt t="57292" x="6346825" y="4605338"/>
          <p14:tracePt t="57300" x="6321425" y="4589463"/>
          <p14:tracePt t="57308" x="6270625" y="4572000"/>
          <p14:tracePt t="57316" x="6176963" y="4538663"/>
          <p14:tracePt t="57324" x="6075363" y="4513263"/>
          <p14:tracePt t="57332" x="5989638" y="4478338"/>
          <p14:tracePt t="57340" x="5870575" y="4470400"/>
          <p14:tracePt t="57348" x="5761038" y="4435475"/>
          <p14:tracePt t="57356" x="5599113" y="4427538"/>
          <p14:tracePt t="57364" x="5472113" y="4410075"/>
          <p14:tracePt t="57372" x="5368925" y="4402138"/>
          <p14:tracePt t="57381" x="5241925" y="4376738"/>
          <p14:tracePt t="57389" x="5157788" y="4359275"/>
          <p14:tracePt t="57397" x="5080000" y="4359275"/>
          <p14:tracePt t="57405" x="5013325" y="4333875"/>
          <p14:tracePt t="57412" x="4978400" y="4325938"/>
          <p14:tracePt t="57421" x="4935538" y="4325938"/>
          <p14:tracePt t="57428" x="4902200" y="4325938"/>
          <p14:tracePt t="57436" x="4868863" y="4325938"/>
          <p14:tracePt t="57444" x="4826000" y="4325938"/>
          <p14:tracePt t="57452" x="4791075" y="4325938"/>
          <p14:tracePt t="57460" x="4775200" y="4325938"/>
          <p14:tracePt t="57468" x="4706938" y="4325938"/>
          <p14:tracePt t="57476" x="4646613" y="4325938"/>
          <p14:tracePt t="57484" x="4579938" y="4325938"/>
          <p14:tracePt t="57492" x="4511675" y="4325938"/>
          <p14:tracePt t="57501" x="4425950" y="4325938"/>
          <p14:tracePt t="57508" x="4332288" y="4325938"/>
          <p14:tracePt t="57516" x="4240213" y="4325938"/>
          <p14:tracePt t="57524" x="4162425" y="4325938"/>
          <p14:tracePt t="57532" x="4052888" y="4325938"/>
          <p14:tracePt t="57541" x="3992563" y="4325938"/>
          <p14:tracePt t="57549" x="3908425" y="4325938"/>
          <p14:tracePt t="57556" x="3840163" y="4325938"/>
          <p14:tracePt t="57564" x="3756025" y="4325938"/>
          <p14:tracePt t="57572" x="3729038" y="4325938"/>
          <p14:tracePt t="57580" x="3678238" y="4325938"/>
          <p14:tracePt t="57588" x="3627438" y="4325938"/>
          <p14:tracePt t="57596" x="3611563" y="4325938"/>
          <p14:tracePt t="57604" x="3568700" y="4333875"/>
          <p14:tracePt t="57620" x="3525838" y="4359275"/>
          <p14:tracePt t="57628" x="3517900" y="4376738"/>
          <p14:tracePt t="57636" x="3492500" y="4402138"/>
          <p14:tracePt t="57644" x="3475038" y="4419600"/>
          <p14:tracePt t="57652" x="3449638" y="4445000"/>
          <p14:tracePt t="57660" x="3432175" y="4478338"/>
          <p14:tracePt t="57669" x="3406775" y="4503738"/>
          <p14:tracePt t="57676" x="3381375" y="4554538"/>
          <p14:tracePt t="57684" x="3373438" y="4572000"/>
          <p14:tracePt t="57692" x="3355975" y="4622800"/>
          <p14:tracePt t="57700" x="3355975" y="4630738"/>
          <p14:tracePt t="57708" x="3355975" y="4673600"/>
          <p14:tracePt t="57716" x="3355975" y="4699000"/>
          <p14:tracePt t="57724" x="3355975" y="4733925"/>
          <p14:tracePt t="57732" x="3355975" y="4749800"/>
          <p14:tracePt t="57740" x="3355975" y="4784725"/>
          <p14:tracePt t="57748" x="3373438" y="4818063"/>
          <p14:tracePt t="57756" x="3381375" y="4852988"/>
          <p14:tracePt t="57764" x="3389313" y="4878388"/>
          <p14:tracePt t="57772" x="3414713" y="4903788"/>
          <p14:tracePt t="57780" x="3424238" y="4937125"/>
          <p14:tracePt t="57789" x="3467100" y="4972050"/>
          <p14:tracePt t="57796" x="3482975" y="4997450"/>
          <p14:tracePt t="57804" x="3508375" y="5022850"/>
          <p14:tracePt t="57812" x="3525838" y="5048250"/>
          <p14:tracePt t="57820" x="3576638" y="5073650"/>
          <p14:tracePt t="57828" x="3611563" y="5081588"/>
          <p14:tracePt t="57836" x="3627438" y="5091113"/>
          <p14:tracePt t="57844" x="3687763" y="5116513"/>
          <p14:tracePt t="57852" x="3703638" y="5124450"/>
          <p14:tracePt t="57860" x="3763963" y="5132388"/>
          <p14:tracePt t="57869" x="3848100" y="5167313"/>
          <p14:tracePt t="57876" x="3925888" y="5175250"/>
          <p14:tracePt t="57884" x="3984625" y="5192713"/>
          <p14:tracePt t="57892" x="4052888" y="5200650"/>
          <p14:tracePt t="57900" x="4111625" y="5200650"/>
          <p14:tracePt t="57908" x="4162425" y="5218113"/>
          <p14:tracePt t="57916" x="4222750" y="5235575"/>
          <p14:tracePt t="57924" x="4306888" y="5251450"/>
          <p14:tracePt t="57932" x="4392613" y="5251450"/>
          <p14:tracePt t="57940" x="4511675" y="5251450"/>
          <p14:tracePt t="57948" x="4613275" y="5268913"/>
          <p14:tracePt t="57956" x="4740275" y="5294313"/>
          <p14:tracePt t="57964" x="4894263" y="5311775"/>
          <p14:tracePt t="57972" x="5021263" y="5327650"/>
          <p14:tracePt t="57980" x="5122863" y="5327650"/>
          <p14:tracePt t="57988" x="5249863" y="5327650"/>
          <p14:tracePt t="57996" x="5378450" y="5327650"/>
          <p14:tracePt t="58004" x="5487988" y="5327650"/>
          <p14:tracePt t="58012" x="5591175" y="5345113"/>
          <p14:tracePt t="58020" x="5683250" y="5345113"/>
          <p14:tracePt t="58028" x="5786438" y="5353050"/>
          <p14:tracePt t="58036" x="5870575" y="5353050"/>
          <p14:tracePt t="58044" x="5946775" y="5353050"/>
          <p14:tracePt t="58052" x="5989638" y="5353050"/>
          <p14:tracePt t="58068" x="6007100" y="5337175"/>
          <p14:tracePt t="58076" x="6040438" y="5311775"/>
          <p14:tracePt t="58092" x="6075363" y="5294313"/>
          <p14:tracePt t="58100" x="6108700" y="5294313"/>
          <p14:tracePt t="58108" x="6116638" y="5294313"/>
          <p14:tracePt t="58116" x="6126163" y="5268913"/>
          <p14:tracePt t="58132" x="6151563" y="5260975"/>
          <p14:tracePt t="58164" x="6159500" y="5260975"/>
          <p14:tracePt t="58236" x="6167438" y="5251450"/>
          <p14:tracePt t="58268" x="6184900" y="5243513"/>
          <p14:tracePt t="58284" x="6194425" y="5235575"/>
          <p14:tracePt t="58300" x="6202363" y="5226050"/>
          <p14:tracePt t="58316" x="6219825" y="5208588"/>
          <p14:tracePt t="58324" x="6227763" y="5200650"/>
          <p14:tracePt t="58332" x="6235700" y="5183188"/>
          <p14:tracePt t="58340" x="6245225" y="5157788"/>
          <p14:tracePt t="58348" x="6261100" y="5132388"/>
          <p14:tracePt t="58356" x="6270625" y="5106988"/>
          <p14:tracePt t="58364" x="6286500" y="5073650"/>
          <p14:tracePt t="58372" x="6303963" y="5056188"/>
          <p14:tracePt t="58380" x="6354763" y="4997450"/>
          <p14:tracePt t="58388" x="6364288" y="4979988"/>
          <p14:tracePt t="58396" x="6405563" y="4929188"/>
          <p14:tracePt t="58404" x="6448425" y="4868863"/>
          <p14:tracePt t="58412" x="6448425" y="4843463"/>
          <p14:tracePt t="58420" x="6456363" y="4810125"/>
          <p14:tracePt t="58429" x="6491288" y="4775200"/>
          <p14:tracePt t="58436" x="6499225" y="4749800"/>
          <p14:tracePt t="58444" x="6499225" y="4733925"/>
          <p14:tracePt t="58452" x="6508750" y="4699000"/>
          <p14:tracePt t="58460" x="6524625" y="4683125"/>
          <p14:tracePt t="58468" x="6524625" y="4673600"/>
          <p14:tracePt t="58476" x="6524625" y="4657725"/>
          <p14:tracePt t="58484" x="6524625" y="4640263"/>
          <p14:tracePt t="58492" x="6524625" y="4614863"/>
          <p14:tracePt t="58500" x="6524625" y="4589463"/>
          <p14:tracePt t="58508" x="6524625" y="4572000"/>
          <p14:tracePt t="58517" x="6524625" y="4546600"/>
          <p14:tracePt t="58524" x="6524625" y="4538663"/>
          <p14:tracePt t="58532" x="6516688" y="4513263"/>
          <p14:tracePt t="58540" x="6499225" y="4503738"/>
          <p14:tracePt t="58548" x="6483350" y="4486275"/>
          <p14:tracePt t="58557" x="6456363" y="4460875"/>
          <p14:tracePt t="58564" x="6415088" y="4445000"/>
          <p14:tracePt t="58572" x="6380163" y="4427538"/>
          <p14:tracePt t="58580" x="6329363" y="4402138"/>
          <p14:tracePt t="58588" x="6278563" y="4394200"/>
          <p14:tracePt t="58597" x="6219825" y="4368800"/>
          <p14:tracePt t="58604" x="6184900" y="4368800"/>
          <p14:tracePt t="58613" x="6142038" y="4368800"/>
          <p14:tracePt t="58620" x="6126163" y="4359275"/>
          <p14:tracePt t="58629" x="6083300" y="4359275"/>
          <p14:tracePt t="58636" x="6040438" y="4359275"/>
          <p14:tracePt t="58644" x="6015038" y="4351338"/>
          <p14:tracePt t="58652" x="5997575" y="4351338"/>
          <p14:tracePt t="58661" x="5989638" y="4351338"/>
          <p14:tracePt t="58668" x="5981700" y="4351338"/>
          <p14:tracePt t="58676" x="5972175" y="4351338"/>
          <p14:tracePt t="58684" x="5964238" y="4351338"/>
          <p14:tracePt t="61085" x="5938838" y="4333875"/>
          <p14:tracePt t="61092" x="5880100" y="4341813"/>
          <p14:tracePt t="61100" x="5827713" y="4376738"/>
          <p14:tracePt t="61109" x="5794375" y="4402138"/>
          <p14:tracePt t="61116" x="5726113" y="4460875"/>
          <p14:tracePt t="61124" x="5649913" y="4503738"/>
          <p14:tracePt t="61132" x="5581650" y="4529138"/>
          <p14:tracePt t="61140" x="5522913" y="4564063"/>
          <p14:tracePt t="61148" x="5462588" y="4597400"/>
          <p14:tracePt t="61156" x="5411788" y="4614863"/>
          <p14:tracePt t="61164" x="5353050" y="4648200"/>
          <p14:tracePt t="61172" x="5284788" y="4691063"/>
          <p14:tracePt t="61180" x="5199063" y="4724400"/>
          <p14:tracePt t="61188" x="5080000" y="4767263"/>
          <p14:tracePt t="61196" x="5046663" y="4784725"/>
          <p14:tracePt t="61204" x="4995863" y="4827588"/>
          <p14:tracePt t="61212" x="4902200" y="4860925"/>
          <p14:tracePt t="61220" x="4826000" y="4903788"/>
          <p14:tracePt t="61228" x="4740275" y="4937125"/>
          <p14:tracePt t="61237" x="4673600" y="4972050"/>
          <p14:tracePt t="61244" x="4595813" y="5013325"/>
          <p14:tracePt t="61252" x="4545013" y="5038725"/>
          <p14:tracePt t="61261" x="4468813" y="5099050"/>
          <p14:tracePt t="61268" x="4418013" y="5132388"/>
          <p14:tracePt t="61276" x="4375150" y="5149850"/>
          <p14:tracePt t="61284" x="4349750" y="5175250"/>
          <p14:tracePt t="61292" x="4291013" y="5192713"/>
          <p14:tracePt t="61300" x="4265613" y="5208588"/>
          <p14:tracePt t="61308" x="4240213" y="5226050"/>
          <p14:tracePt t="61316" x="4197350" y="5251450"/>
          <p14:tracePt t="61324" x="4146550" y="5260975"/>
          <p14:tracePt t="61332" x="4103688" y="5276850"/>
          <p14:tracePt t="61340" x="4035425" y="5311775"/>
          <p14:tracePt t="61348" x="3976688" y="5319713"/>
          <p14:tracePt t="61356" x="3890963" y="5353050"/>
          <p14:tracePt t="61364" x="3832225" y="5362575"/>
          <p14:tracePt t="61372" x="3756025" y="5387975"/>
          <p14:tracePt t="61380" x="3678238" y="5405438"/>
          <p14:tracePt t="61389" x="3602038" y="5438775"/>
          <p14:tracePt t="61396" x="3543300" y="5464175"/>
          <p14:tracePt t="61404" x="3508375" y="5472113"/>
          <p14:tracePt t="61412" x="3449638" y="5489575"/>
          <p14:tracePt t="61420" x="3398838" y="5507038"/>
          <p14:tracePt t="61428" x="3381375" y="5507038"/>
          <p14:tracePt t="61436" x="3363913" y="5514975"/>
          <p14:tracePt t="61444" x="3322638" y="5514975"/>
          <p14:tracePt t="61452" x="3297238" y="5524500"/>
          <p14:tracePt t="61460" x="3262313" y="5524500"/>
          <p14:tracePt t="61476" x="3254375" y="5524500"/>
          <p14:tracePt t="61484" x="3244850" y="5524500"/>
          <p14:tracePt t="61492" x="3236913" y="5524500"/>
          <p14:tracePt t="61500" x="3228975" y="5524500"/>
          <p14:tracePt t="61508" x="3219450" y="5524500"/>
          <p14:tracePt t="61516" x="3219450" y="5532438"/>
          <p14:tracePt t="61524" x="3194050" y="5532438"/>
          <p14:tracePt t="61532" x="3186113" y="5532438"/>
          <p14:tracePt t="61540" x="3127375" y="5557838"/>
          <p14:tracePt t="61548" x="3084513" y="5565775"/>
          <p14:tracePt t="61556" x="3049588" y="5575300"/>
          <p14:tracePt t="61564" x="2973388" y="5600700"/>
          <p14:tracePt t="61572" x="2914650" y="5600700"/>
          <p14:tracePt t="61580" x="2871788" y="5608638"/>
          <p14:tracePt t="61589" x="2838450" y="5616575"/>
          <p14:tracePt t="61596" x="2803525" y="5616575"/>
          <p14:tracePt t="61604" x="2770188" y="5626100"/>
          <p14:tracePt t="61612" x="2735263" y="5641975"/>
          <p14:tracePt t="61620" x="2727325" y="5641975"/>
          <p14:tracePt t="61629" x="2709863" y="5641975"/>
          <p14:tracePt t="61636" x="2693988" y="5651500"/>
          <p14:tracePt t="61644" x="2684463" y="5651500"/>
          <p14:tracePt t="61652" x="2676525" y="5651500"/>
          <p14:tracePt t="61668" x="2668588" y="5651500"/>
          <p14:tracePt t="61685" x="2651125" y="5651500"/>
          <p14:tracePt t="61692" x="2641600" y="5651500"/>
          <p14:tracePt t="61708" x="2633663" y="5651500"/>
          <p14:tracePt t="61716" x="2608263" y="5651500"/>
          <p14:tracePt t="61724" x="2600325" y="5641975"/>
          <p14:tracePt t="61748" x="2582863" y="5634038"/>
          <p14:tracePt t="61756" x="2574925" y="5634038"/>
          <p14:tracePt t="61781" x="2565400" y="5634038"/>
          <p14:tracePt t="61788" x="2557463" y="5626100"/>
          <p14:tracePt t="61805" x="2549525" y="5626100"/>
          <p14:tracePt t="61812" x="2540000" y="5626100"/>
          <p14:tracePt t="61820" x="2532063" y="5616575"/>
          <p14:tracePt t="61828" x="2524125" y="5608638"/>
          <p14:tracePt t="61836" x="2497138" y="5600700"/>
          <p14:tracePt t="61844" x="2481263" y="5600700"/>
          <p14:tracePt t="61852" x="2463800" y="5591175"/>
          <p14:tracePt t="61860" x="2446338" y="5591175"/>
          <p14:tracePt t="61868" x="2430463" y="5591175"/>
          <p14:tracePt t="61876" x="2405063" y="5591175"/>
          <p14:tracePt t="61892" x="2395538" y="5591175"/>
          <p14:tracePt t="61900" x="2387600" y="5591175"/>
          <p14:tracePt t="61932" x="2379663" y="5591175"/>
          <p14:tracePt t="61948" x="2370138" y="5591175"/>
          <p14:tracePt t="61956" x="2362200" y="5591175"/>
          <p14:tracePt t="61964" x="2344738" y="5591175"/>
          <p14:tracePt t="61972" x="2336800" y="5591175"/>
          <p14:tracePt t="61980" x="2327275" y="5591175"/>
          <p14:tracePt t="61988" x="2301875" y="5591175"/>
          <p14:tracePt t="61997" x="2293938" y="5591175"/>
          <p14:tracePt t="62004" x="2276475" y="5591175"/>
          <p14:tracePt t="62012" x="2260600" y="5591175"/>
          <p14:tracePt t="62029" x="2235200" y="5591175"/>
          <p14:tracePt t="62053" x="2225675" y="5591175"/>
          <p14:tracePt t="62109" x="2225675" y="5583238"/>
          <p14:tracePt t="62116" x="2217738" y="5575300"/>
          <p14:tracePt t="62124" x="2200275" y="5565775"/>
          <p14:tracePt t="62149" x="2200275" y="5557838"/>
          <p14:tracePt t="62164" x="2200275" y="5549900"/>
          <p14:tracePt t="62172" x="2200275" y="5540375"/>
          <p14:tracePt t="62237" x="2200275" y="5524500"/>
          <p14:tracePt t="62388" x="2208213" y="5524500"/>
          <p14:tracePt t="62396" x="2217738" y="5524500"/>
          <p14:tracePt t="62404" x="2225675" y="5524500"/>
          <p14:tracePt t="62412" x="2235200" y="5524500"/>
          <p14:tracePt t="62420" x="2243138" y="5532438"/>
          <p14:tracePt t="62429" x="2268538" y="5549900"/>
          <p14:tracePt t="62436" x="2276475" y="5549900"/>
          <p14:tracePt t="62444" x="2301875" y="5557838"/>
          <p14:tracePt t="62452" x="2311400" y="5565775"/>
          <p14:tracePt t="62460" x="2327275" y="5583238"/>
          <p14:tracePt t="62468" x="2344738" y="5583238"/>
          <p14:tracePt t="62476" x="2379663" y="5583238"/>
          <p14:tracePt t="62484" x="2405063" y="5583238"/>
          <p14:tracePt t="62492" x="2413000" y="5583238"/>
          <p14:tracePt t="62500" x="2420938" y="5583238"/>
          <p14:tracePt t="62508" x="2438400" y="5583238"/>
          <p14:tracePt t="62516" x="2455863" y="5591175"/>
          <p14:tracePt t="62524" x="2489200" y="5591175"/>
          <p14:tracePt t="62540" x="2514600" y="5591175"/>
          <p14:tracePt t="62548" x="2524125" y="5591175"/>
          <p14:tracePt t="62564" x="2549525" y="5600700"/>
          <p14:tracePt t="62580" x="2557463" y="5600700"/>
          <p14:tracePt t="62588" x="2574925" y="5600700"/>
          <p14:tracePt t="62596" x="2582863" y="5600700"/>
          <p14:tracePt t="62604" x="2608263" y="5616575"/>
          <p14:tracePt t="62612" x="2616200" y="5616575"/>
          <p14:tracePt t="62620" x="2625725" y="5616575"/>
          <p14:tracePt t="62628" x="2659063" y="5616575"/>
          <p14:tracePt t="62636" x="2684463" y="5616575"/>
          <p14:tracePt t="62644" x="2701925" y="5616575"/>
          <p14:tracePt t="62652" x="2735263" y="5616575"/>
          <p14:tracePt t="62660" x="2770188" y="5616575"/>
          <p14:tracePt t="62668" x="2786063" y="5616575"/>
          <p14:tracePt t="62676" x="2811463" y="5616575"/>
          <p14:tracePt t="62684" x="2846388" y="5616575"/>
          <p14:tracePt t="62692" x="2854325" y="5616575"/>
          <p14:tracePt t="62700" x="2879725" y="5616575"/>
          <p14:tracePt t="62708" x="2897188" y="5616575"/>
          <p14:tracePt t="62716" x="2914650" y="5616575"/>
          <p14:tracePt t="62724" x="2922588" y="5616575"/>
          <p14:tracePt t="62732" x="2955925" y="5608638"/>
          <p14:tracePt t="62740" x="2955925" y="5600700"/>
          <p14:tracePt t="62748" x="2965450" y="5600700"/>
          <p14:tracePt t="62756" x="2982913" y="5591175"/>
          <p14:tracePt t="62772" x="2982913" y="5583238"/>
          <p14:tracePt t="62780" x="2990850" y="5575300"/>
          <p14:tracePt t="62788" x="2998788" y="5565775"/>
          <p14:tracePt t="62797" x="2998788" y="5549900"/>
          <p14:tracePt t="62804" x="3008313" y="5532438"/>
          <p14:tracePt t="62812" x="3016250" y="5497513"/>
          <p14:tracePt t="62820" x="3033713" y="5472113"/>
          <p14:tracePt t="62828" x="3033713" y="5446713"/>
          <p14:tracePt t="62836" x="3033713" y="5438775"/>
          <p14:tracePt t="62844" x="3033713" y="5405438"/>
          <p14:tracePt t="62852" x="3033713" y="5380038"/>
          <p14:tracePt t="62860" x="3033713" y="5370513"/>
          <p14:tracePt t="62868" x="3033713" y="5353050"/>
          <p14:tracePt t="62876" x="3033713" y="5337175"/>
          <p14:tracePt t="62892" x="3033713" y="5327650"/>
          <p14:tracePt t="62900" x="3033713" y="5319713"/>
          <p14:tracePt t="62908" x="3033713" y="5302250"/>
          <p14:tracePt t="62916" x="3024188" y="5294313"/>
          <p14:tracePt t="62933" x="3016250" y="5286375"/>
          <p14:tracePt t="62940" x="3008313" y="5268913"/>
          <p14:tracePt t="62948" x="2973388" y="5251450"/>
          <p14:tracePt t="62956" x="2973388" y="5243513"/>
          <p14:tracePt t="62964" x="2955925" y="5235575"/>
          <p14:tracePt t="62972" x="2947988" y="5226050"/>
          <p14:tracePt t="62980" x="2947988" y="5218113"/>
          <p14:tracePt t="62988" x="2922588" y="5218113"/>
          <p14:tracePt t="62996" x="2905125" y="5208588"/>
          <p14:tracePt t="63004" x="2897188" y="5192713"/>
          <p14:tracePt t="63012" x="2871788" y="5183188"/>
          <p14:tracePt t="63020" x="2838450" y="5167313"/>
          <p14:tracePt t="63028" x="2811463" y="5167313"/>
          <p14:tracePt t="63044" x="2786063" y="5157788"/>
          <p14:tracePt t="63052" x="2770188" y="5149850"/>
          <p14:tracePt t="63068" x="2735263" y="5141913"/>
          <p14:tracePt t="63076" x="2727325" y="5132388"/>
          <p14:tracePt t="63084" x="2701925" y="5132388"/>
          <p14:tracePt t="63092" x="2684463" y="5116513"/>
          <p14:tracePt t="63100" x="2676525" y="5116513"/>
          <p14:tracePt t="63108" x="2668588" y="5116513"/>
          <p14:tracePt t="63116" x="2659063" y="5116513"/>
          <p14:tracePt t="63124" x="2641600" y="5116513"/>
          <p14:tracePt t="63140" x="2633663" y="5116513"/>
          <p14:tracePt t="63149" x="2625725" y="5116513"/>
          <p14:tracePt t="63164" x="2600325" y="5116513"/>
          <p14:tracePt t="63172" x="2590800" y="5116513"/>
          <p14:tracePt t="63180" x="2574925" y="5116513"/>
          <p14:tracePt t="63201" x="2549525" y="5116513"/>
          <p14:tracePt t="63204" x="2532063" y="5116513"/>
          <p14:tracePt t="63212" x="2524125" y="5116513"/>
          <p14:tracePt t="63220" x="2506663" y="5116513"/>
          <p14:tracePt t="63228" x="2497138" y="5116513"/>
          <p14:tracePt t="63245" x="2489200" y="5116513"/>
          <p14:tracePt t="63252" x="2463800" y="5116513"/>
          <p14:tracePt t="63260" x="2455863" y="5116513"/>
          <p14:tracePt t="63268" x="2438400" y="5116513"/>
          <p14:tracePt t="63284" x="2420938" y="5116513"/>
          <p14:tracePt t="63292" x="2395538" y="5124450"/>
          <p14:tracePt t="63301" x="2387600" y="5132388"/>
          <p14:tracePt t="63308" x="2362200" y="5149850"/>
          <p14:tracePt t="63316" x="2344738" y="5157788"/>
          <p14:tracePt t="63332" x="2327275" y="5157788"/>
          <p14:tracePt t="63340" x="2311400" y="5167313"/>
          <p14:tracePt t="63348" x="2301875" y="5167313"/>
          <p14:tracePt t="63356" x="2286000" y="5175250"/>
          <p14:tracePt t="63364" x="2276475" y="5183188"/>
          <p14:tracePt t="63372" x="2260600" y="5192713"/>
          <p14:tracePt t="63380" x="2243138" y="5200650"/>
          <p14:tracePt t="63388" x="2217738" y="5218113"/>
          <p14:tracePt t="63396" x="2192338" y="5243513"/>
          <p14:tracePt t="63412" x="2166938" y="5260975"/>
          <p14:tracePt t="63420" x="2157413" y="5268913"/>
          <p14:tracePt t="63428" x="2157413" y="5276850"/>
          <p14:tracePt t="63436" x="2149475" y="5276850"/>
          <p14:tracePt t="63444" x="2132013" y="5294313"/>
          <p14:tracePt t="63452" x="2124075" y="5311775"/>
          <p14:tracePt t="63460" x="2116138" y="5311775"/>
          <p14:tracePt t="63468" x="2098675" y="5327650"/>
          <p14:tracePt t="63476" x="2090738" y="5345113"/>
          <p14:tracePt t="63484" x="2090738" y="5353050"/>
          <p14:tracePt t="63492" x="2073275" y="5380038"/>
          <p14:tracePt t="63501" x="2073275" y="5395913"/>
          <p14:tracePt t="63508" x="2065338" y="5405438"/>
          <p14:tracePt t="63516" x="2055813" y="5430838"/>
          <p14:tracePt t="63524" x="2055813" y="5446713"/>
          <p14:tracePt t="63532" x="2055813" y="5456238"/>
          <p14:tracePt t="63540" x="2055813" y="5472113"/>
          <p14:tracePt t="63548" x="2055813" y="5489575"/>
          <p14:tracePt t="63557" x="2055813" y="5497513"/>
          <p14:tracePt t="63564" x="2065338" y="5524500"/>
          <p14:tracePt t="63580" x="2081213" y="5540375"/>
          <p14:tracePt t="63588" x="2098675" y="5549900"/>
          <p14:tracePt t="63596" x="2106613" y="5557838"/>
          <p14:tracePt t="63604" x="2124075" y="5565775"/>
          <p14:tracePt t="63612" x="2132013" y="5565775"/>
          <p14:tracePt t="63620" x="2141538" y="5575300"/>
          <p14:tracePt t="63628" x="2157413" y="5583238"/>
          <p14:tracePt t="63637" x="2174875" y="5591175"/>
          <p14:tracePt t="63644" x="2192338" y="5600700"/>
          <p14:tracePt t="63653" x="2208213" y="5600700"/>
          <p14:tracePt t="63660" x="2235200" y="5600700"/>
          <p14:tracePt t="63668" x="2260600" y="5616575"/>
          <p14:tracePt t="63676" x="2268538" y="5616575"/>
          <p14:tracePt t="63684" x="2293938" y="5616575"/>
          <p14:tracePt t="63692" x="2319338" y="5616575"/>
          <p14:tracePt t="63700" x="2344738" y="5626100"/>
          <p14:tracePt t="63709" x="2370138" y="5626100"/>
          <p14:tracePt t="63716" x="2413000" y="5626100"/>
          <p14:tracePt t="63724" x="2489200" y="5634038"/>
          <p14:tracePt t="63732" x="2506663" y="5634038"/>
          <p14:tracePt t="63740" x="2549525" y="5634038"/>
          <p14:tracePt t="63748" x="2590800" y="5634038"/>
          <p14:tracePt t="63756" x="2641600" y="5634038"/>
          <p14:tracePt t="63764" x="2684463" y="5634038"/>
          <p14:tracePt t="63772" x="2701925" y="5634038"/>
          <p14:tracePt t="63780" x="2719388" y="5634038"/>
          <p14:tracePt t="63788" x="2752725" y="5634038"/>
          <p14:tracePt t="63796" x="2760663" y="5634038"/>
          <p14:tracePt t="63804" x="2795588" y="5634038"/>
          <p14:tracePt t="63812" x="2820988" y="5634038"/>
          <p14:tracePt t="63820" x="2863850" y="5634038"/>
          <p14:tracePt t="63828" x="2871788" y="5634038"/>
          <p14:tracePt t="63837" x="2914650" y="5634038"/>
          <p14:tracePt t="63844" x="2947988" y="5634038"/>
          <p14:tracePt t="63853" x="2990850" y="5626100"/>
          <p14:tracePt t="63860" x="3008313" y="5626100"/>
          <p14:tracePt t="63869" x="3041650" y="5608638"/>
          <p14:tracePt t="63876" x="3067050" y="5600700"/>
          <p14:tracePt t="63892" x="3084513" y="5591175"/>
          <p14:tracePt t="63900" x="3100388" y="5583238"/>
          <p14:tracePt t="63908" x="3100388" y="5575300"/>
          <p14:tracePt t="63916" x="3100388" y="5565775"/>
          <p14:tracePt t="63924" x="3109913" y="5557838"/>
          <p14:tracePt t="63932" x="3109913" y="5540375"/>
          <p14:tracePt t="63941" x="3117850" y="5514975"/>
          <p14:tracePt t="63948" x="3135313" y="5497513"/>
          <p14:tracePt t="63956" x="3143250" y="5489575"/>
          <p14:tracePt t="63964" x="3143250" y="5472113"/>
          <p14:tracePt t="63972" x="3152775" y="5446713"/>
          <p14:tracePt t="63981" x="3152775" y="5438775"/>
          <p14:tracePt t="63988" x="3152775" y="5413375"/>
          <p14:tracePt t="63996" x="3152775" y="5395913"/>
          <p14:tracePt t="64012" x="3152775" y="5370513"/>
          <p14:tracePt t="64028" x="3152775" y="5345113"/>
          <p14:tracePt t="64044" x="3152775" y="5319713"/>
          <p14:tracePt t="64052" x="3127375" y="5294313"/>
          <p14:tracePt t="64060" x="3109913" y="5276850"/>
          <p14:tracePt t="64068" x="3092450" y="5260975"/>
          <p14:tracePt t="64076" x="3092450" y="5251450"/>
          <p14:tracePt t="64084" x="3074988" y="5243513"/>
          <p14:tracePt t="64092" x="3067050" y="5243513"/>
          <p14:tracePt t="64100" x="3059113" y="5235575"/>
          <p14:tracePt t="64108" x="3049588" y="5226050"/>
          <p14:tracePt t="64116" x="3033713" y="5218113"/>
          <p14:tracePt t="64124" x="3024188" y="5208588"/>
          <p14:tracePt t="64140" x="2990850" y="5192713"/>
          <p14:tracePt t="64148" x="2965450" y="5183188"/>
          <p14:tracePt t="64156" x="2947988" y="5175250"/>
          <p14:tracePt t="64164" x="2905125" y="5167313"/>
          <p14:tracePt t="64172" x="2871788" y="5167313"/>
          <p14:tracePt t="64180" x="2854325" y="5157788"/>
          <p14:tracePt t="64189" x="2828925" y="5149850"/>
          <p14:tracePt t="64196" x="2803525" y="5149850"/>
          <p14:tracePt t="64205" x="2786063" y="5149850"/>
          <p14:tracePt t="64212" x="2760663" y="5141913"/>
          <p14:tracePt t="64220" x="2744788" y="5141913"/>
          <p14:tracePt t="64228" x="2727325" y="5141913"/>
          <p14:tracePt t="64236" x="2719388" y="5141913"/>
          <p14:tracePt t="64244" x="2693988" y="5141913"/>
          <p14:tracePt t="64252" x="2676525" y="5141913"/>
          <p14:tracePt t="64261" x="2633663" y="5141913"/>
          <p14:tracePt t="64268" x="2600325" y="5141913"/>
          <p14:tracePt t="64276" x="2557463" y="5141913"/>
          <p14:tracePt t="64284" x="2514600" y="5141913"/>
          <p14:tracePt t="64292" x="2481263" y="5141913"/>
          <p14:tracePt t="64300" x="2471738" y="5141913"/>
          <p14:tracePt t="64308" x="2438400" y="5141913"/>
          <p14:tracePt t="64316" x="2413000" y="5141913"/>
          <p14:tracePt t="64324" x="2405063" y="5141913"/>
          <p14:tracePt t="64332" x="2395538" y="5141913"/>
          <p14:tracePt t="64340" x="2379663" y="5141913"/>
          <p14:tracePt t="64364" x="2370138" y="5141913"/>
          <p14:tracePt t="64372" x="2362200" y="5141913"/>
          <p14:tracePt t="64388" x="2336800" y="5141913"/>
          <p14:tracePt t="64396" x="2319338" y="5157788"/>
          <p14:tracePt t="64404" x="2301875" y="5157788"/>
          <p14:tracePt t="64412" x="2293938" y="5157788"/>
          <p14:tracePt t="64420" x="2251075" y="5183188"/>
          <p14:tracePt t="64428" x="2208213" y="5208588"/>
          <p14:tracePt t="64436" x="2200275" y="5218113"/>
          <p14:tracePt t="64444" x="2182813" y="5243513"/>
          <p14:tracePt t="64452" x="2166938" y="5268913"/>
          <p14:tracePt t="64460" x="2157413" y="5276850"/>
          <p14:tracePt t="64468" x="2149475" y="5286375"/>
          <p14:tracePt t="64476" x="2149475" y="5294313"/>
          <p14:tracePt t="64484" x="2141538" y="5311775"/>
          <p14:tracePt t="64492" x="2132013" y="5337175"/>
          <p14:tracePt t="64500" x="2124075" y="5353050"/>
          <p14:tracePt t="64508" x="2124075" y="5380038"/>
          <p14:tracePt t="64524" x="2124075" y="5405438"/>
          <p14:tracePt t="64532" x="2124075" y="5413375"/>
          <p14:tracePt t="64540" x="2124075" y="5421313"/>
          <p14:tracePt t="64548" x="2124075" y="5438775"/>
          <p14:tracePt t="64556" x="2124075" y="5456238"/>
          <p14:tracePt t="64564" x="2124075" y="5472113"/>
          <p14:tracePt t="64572" x="2124075" y="5481638"/>
          <p14:tracePt t="64580" x="2141538" y="5507038"/>
          <p14:tracePt t="64588" x="2141538" y="5514975"/>
          <p14:tracePt t="64596" x="2157413" y="5524500"/>
          <p14:tracePt t="64604" x="2166938" y="5532438"/>
          <p14:tracePt t="64612" x="2174875" y="5540375"/>
          <p14:tracePt t="64620" x="2192338" y="5557838"/>
          <p14:tracePt t="64628" x="2200275" y="5557838"/>
          <p14:tracePt t="64636" x="2208213" y="5565775"/>
          <p14:tracePt t="64644" x="2243138" y="5583238"/>
          <p14:tracePt t="64652" x="2251075" y="5583238"/>
          <p14:tracePt t="64660" x="2268538" y="5591175"/>
          <p14:tracePt t="64668" x="2293938" y="5600700"/>
          <p14:tracePt t="64676" x="2352675" y="5608638"/>
          <p14:tracePt t="64684" x="2438400" y="5634038"/>
          <p14:tracePt t="64692" x="2549525" y="5641975"/>
          <p14:tracePt t="64700" x="2641600" y="5651500"/>
          <p14:tracePt t="64709" x="2786063" y="5684838"/>
          <p14:tracePt t="64716" x="2879725" y="5702300"/>
          <p14:tracePt t="64724" x="3024188" y="5702300"/>
          <p14:tracePt t="64732" x="3178175" y="5702300"/>
          <p14:tracePt t="64740" x="3287713" y="5710238"/>
          <p14:tracePt t="64748" x="3363913" y="5719763"/>
          <p14:tracePt t="64756" x="3467100" y="5745163"/>
          <p14:tracePt t="64764" x="3508375" y="5745163"/>
          <p14:tracePt t="64772" x="3551238" y="5745163"/>
          <p14:tracePt t="64780" x="3576638" y="5745163"/>
          <p14:tracePt t="64788" x="3602038" y="5745163"/>
          <p14:tracePt t="64804" x="3611563" y="5745163"/>
          <p14:tracePt t="64828" x="3619500" y="5745163"/>
          <p14:tracePt t="64844" x="3627438" y="5745163"/>
          <p14:tracePt t="64852" x="3636963" y="5735638"/>
          <p14:tracePt t="64868" x="3644900" y="5719763"/>
          <p14:tracePt t="64876" x="3652838" y="5710238"/>
          <p14:tracePt t="64901" x="3652838" y="5702300"/>
          <p14:tracePt t="64917" x="3652838" y="5694363"/>
          <p14:tracePt t="64924" x="3652838" y="5684838"/>
          <p14:tracePt t="64948" x="3652838" y="5659438"/>
          <p14:tracePt t="64956" x="3644900" y="5651500"/>
          <p14:tracePt t="64972" x="3644900" y="5641975"/>
          <p14:tracePt t="64980" x="3636963" y="5626100"/>
          <p14:tracePt t="64988" x="3636963" y="5616575"/>
          <p14:tracePt t="64996" x="3636963" y="5608638"/>
          <p14:tracePt t="65004" x="3636963" y="5583238"/>
          <p14:tracePt t="65012" x="3627438" y="5583238"/>
          <p14:tracePt t="65020" x="3627438" y="5575300"/>
          <p14:tracePt t="65028" x="3627438" y="5557838"/>
          <p14:tracePt t="65036" x="3619500" y="5540375"/>
          <p14:tracePt t="65044" x="3619500" y="5524500"/>
          <p14:tracePt t="65060" x="3619500" y="5507038"/>
          <p14:tracePt t="65068" x="3611563" y="5481638"/>
          <p14:tracePt t="65084" x="3611563" y="5456238"/>
          <p14:tracePt t="65092" x="3602038" y="5446713"/>
          <p14:tracePt t="65100" x="3594100" y="5430838"/>
          <p14:tracePt t="65108" x="3586163" y="5405438"/>
          <p14:tracePt t="65116" x="3568700" y="5387975"/>
          <p14:tracePt t="65124" x="3543300" y="5353050"/>
          <p14:tracePt t="65132" x="3525838" y="5345113"/>
          <p14:tracePt t="65140" x="3508375" y="5327650"/>
          <p14:tracePt t="65148" x="3500438" y="5311775"/>
          <p14:tracePt t="65156" x="3500438" y="5302250"/>
          <p14:tracePt t="65164" x="3482975" y="5286375"/>
          <p14:tracePt t="65172" x="3475038" y="5276850"/>
          <p14:tracePt t="65180" x="3467100" y="5268913"/>
          <p14:tracePt t="65195" x="3449638" y="5260975"/>
          <p14:tracePt t="65196" x="3424238" y="5243513"/>
          <p14:tracePt t="65204" x="3389313" y="5226050"/>
          <p14:tracePt t="65212" x="3381375" y="5218113"/>
          <p14:tracePt t="65220" x="3355975" y="5208588"/>
          <p14:tracePt t="65228" x="3322638" y="5208588"/>
          <p14:tracePt t="65236" x="3297238" y="5200650"/>
          <p14:tracePt t="65244" x="3270250" y="5192713"/>
          <p14:tracePt t="65252" x="3254375" y="5183188"/>
          <p14:tracePt t="65261" x="3244850" y="5183188"/>
          <p14:tracePt t="65268" x="3236913" y="5183188"/>
          <p14:tracePt t="65276" x="3219450" y="5183188"/>
          <p14:tracePt t="65292" x="3211513" y="5183188"/>
          <p14:tracePt t="65300" x="3203575" y="5183188"/>
          <p14:tracePt t="65308" x="3194050" y="5183188"/>
          <p14:tracePt t="65316" x="3186113" y="5183188"/>
          <p14:tracePt t="65324" x="3168650" y="5183188"/>
          <p14:tracePt t="65332" x="3160713" y="5183188"/>
          <p14:tracePt t="65340" x="3152775" y="5183188"/>
          <p14:tracePt t="65348" x="3143250" y="5183188"/>
          <p14:tracePt t="65356" x="3135313" y="5183188"/>
          <p14:tracePt t="65364" x="3127375" y="5192713"/>
          <p14:tracePt t="65372" x="3100388" y="5218113"/>
          <p14:tracePt t="65380" x="3074988" y="5226050"/>
          <p14:tracePt t="65388" x="3049588" y="5235575"/>
          <p14:tracePt t="65396" x="3033713" y="5251450"/>
          <p14:tracePt t="65404" x="3024188" y="5260975"/>
          <p14:tracePt t="65412" x="3024188" y="5268913"/>
          <p14:tracePt t="65420" x="3016250" y="5294313"/>
          <p14:tracePt t="65428" x="2998788" y="5311775"/>
          <p14:tracePt t="65444" x="2998788" y="5327650"/>
          <p14:tracePt t="65452" x="2990850" y="5337175"/>
          <p14:tracePt t="65460" x="2982913" y="5353050"/>
          <p14:tracePt t="65468" x="2982913" y="5362575"/>
          <p14:tracePt t="65484" x="2973388" y="5380038"/>
          <p14:tracePt t="65508" x="2973388" y="5387975"/>
          <p14:tracePt t="65532" x="2973388" y="5395913"/>
          <p14:tracePt t="65540" x="2973388" y="5405438"/>
          <p14:tracePt t="65548" x="2965450" y="5421313"/>
          <p14:tracePt t="65557" x="2965450" y="5430838"/>
          <p14:tracePt t="65564" x="2965450" y="5438775"/>
          <p14:tracePt t="65572" x="2965450" y="5446713"/>
          <p14:tracePt t="65580" x="2965450" y="5456238"/>
          <p14:tracePt t="65588" x="2965450" y="5464175"/>
          <p14:tracePt t="65604" x="2965450" y="5489575"/>
          <p14:tracePt t="65613" x="2973388" y="5507038"/>
          <p14:tracePt t="65628" x="2982913" y="5524500"/>
          <p14:tracePt t="65636" x="2982913" y="5532438"/>
          <p14:tracePt t="65644" x="3008313" y="5540375"/>
          <p14:tracePt t="65660" x="3016250" y="5549900"/>
          <p14:tracePt t="65669" x="3024188" y="5549900"/>
          <p14:tracePt t="65676" x="3041650" y="5549900"/>
          <p14:tracePt t="65684" x="3041650" y="5557838"/>
          <p14:tracePt t="65692" x="3067050" y="5565775"/>
          <p14:tracePt t="65700" x="3074988" y="5575300"/>
          <p14:tracePt t="65708" x="3109913" y="5575300"/>
          <p14:tracePt t="65716" x="3160713" y="5591175"/>
          <p14:tracePt t="65724" x="3186113" y="5600700"/>
          <p14:tracePt t="65732" x="3203575" y="5608638"/>
          <p14:tracePt t="65741" x="3228975" y="5608638"/>
          <p14:tracePt t="65748" x="3262313" y="5616575"/>
          <p14:tracePt t="65756" x="3279775" y="5616575"/>
          <p14:tracePt t="65764" x="3313113" y="5616575"/>
          <p14:tracePt t="65772" x="3338513" y="5616575"/>
          <p14:tracePt t="65780" x="3373438" y="5641975"/>
          <p14:tracePt t="65788" x="3398838" y="5641975"/>
          <p14:tracePt t="65804" x="3414713" y="5641975"/>
          <p14:tracePt t="65812" x="3432175" y="5641975"/>
          <p14:tracePt t="65820" x="3449638" y="5641975"/>
          <p14:tracePt t="65828" x="3475038" y="5641975"/>
          <p14:tracePt t="65836" x="3517900" y="5641975"/>
          <p14:tracePt t="65844" x="3594100" y="5641975"/>
          <p14:tracePt t="65852" x="3678238" y="5641975"/>
          <p14:tracePt t="65860" x="3746500" y="5641975"/>
          <p14:tracePt t="65868" x="3814763" y="5641975"/>
          <p14:tracePt t="65876" x="3873500" y="5641975"/>
          <p14:tracePt t="65884" x="3916363" y="5641975"/>
          <p14:tracePt t="65892" x="3959225" y="5641975"/>
          <p14:tracePt t="65900" x="4010025" y="5641975"/>
          <p14:tracePt t="65908" x="4027488" y="5641975"/>
          <p14:tracePt t="65916" x="4035425" y="5641975"/>
          <p14:tracePt t="65924" x="4052888" y="5641975"/>
          <p14:tracePt t="65932" x="4060825" y="5641975"/>
          <p14:tracePt t="65940" x="4070350" y="5634038"/>
          <p14:tracePt t="65949" x="4078288" y="5626100"/>
          <p14:tracePt t="65956" x="4078288" y="5616575"/>
          <p14:tracePt t="65965" x="4103688" y="5600700"/>
          <p14:tracePt t="65972" x="4111625" y="5583238"/>
          <p14:tracePt t="65980" x="4121150" y="5575300"/>
          <p14:tracePt t="65988" x="4129088" y="5549900"/>
          <p14:tracePt t="65996" x="4137025" y="5532438"/>
          <p14:tracePt t="66004" x="4146550" y="5507038"/>
          <p14:tracePt t="66020" x="4154488" y="5489575"/>
          <p14:tracePt t="66028" x="4154488" y="5481638"/>
          <p14:tracePt t="66036" x="4154488" y="5472113"/>
          <p14:tracePt t="66044" x="4154488" y="5446713"/>
          <p14:tracePt t="66052" x="4154488" y="5438775"/>
          <p14:tracePt t="66076" x="4154488" y="5430838"/>
          <p14:tracePt t="66084" x="4154488" y="5413375"/>
          <p14:tracePt t="66092" x="4154488" y="5405438"/>
          <p14:tracePt t="66108" x="4154488" y="5395913"/>
          <p14:tracePt t="66117" x="4154488" y="5380038"/>
          <p14:tracePt t="66124" x="4137025" y="5380038"/>
          <p14:tracePt t="66132" x="4137025" y="5370513"/>
          <p14:tracePt t="66140" x="4103688" y="5370513"/>
          <p14:tracePt t="66148" x="4078288" y="5362575"/>
          <p14:tracePt t="66156" x="4052888" y="5362575"/>
          <p14:tracePt t="66164" x="4010025" y="5353050"/>
          <p14:tracePt t="66172" x="3976688" y="5353050"/>
          <p14:tracePt t="66180" x="3941763" y="5353050"/>
          <p14:tracePt t="66200" x="3916363" y="5353050"/>
          <p14:tracePt t="66261" x="3908425" y="5353050"/>
          <p14:tracePt t="66277" x="3908425" y="5370513"/>
          <p14:tracePt t="66284" x="3908425" y="5380038"/>
          <p14:tracePt t="66300" x="3908425" y="5395913"/>
          <p14:tracePt t="66308" x="3908425" y="5405438"/>
          <p14:tracePt t="66316" x="3916363" y="5405438"/>
          <p14:tracePt t="66324" x="3925888" y="5413375"/>
          <p14:tracePt t="66332" x="3933825" y="5438775"/>
          <p14:tracePt t="66340" x="3951288" y="5446713"/>
          <p14:tracePt t="66348" x="3959225" y="5456238"/>
          <p14:tracePt t="66356" x="3967163" y="5472113"/>
          <p14:tracePt t="66364" x="3984625" y="5481638"/>
          <p14:tracePt t="66372" x="4002088" y="5481638"/>
          <p14:tracePt t="66381" x="4010025" y="5481638"/>
          <p14:tracePt t="66388" x="4027488" y="5497513"/>
          <p14:tracePt t="66396" x="4044950" y="5507038"/>
          <p14:tracePt t="66404" x="4060825" y="5507038"/>
          <p14:tracePt t="66412" x="4070350" y="5514975"/>
          <p14:tracePt t="66420" x="4086225" y="5524500"/>
          <p14:tracePt t="66428" x="4111625" y="5524500"/>
          <p14:tracePt t="66436" x="4154488" y="5549900"/>
          <p14:tracePt t="66444" x="4214813" y="5549900"/>
          <p14:tracePt t="66452" x="4281488" y="5557838"/>
          <p14:tracePt t="66460" x="4384675" y="5575300"/>
          <p14:tracePt t="66468" x="4443413" y="5575300"/>
          <p14:tracePt t="66476" x="4529138" y="5591175"/>
          <p14:tracePt t="66484" x="4605338" y="5591175"/>
          <p14:tracePt t="66492" x="4664075" y="5591175"/>
          <p14:tracePt t="66500" x="4714875" y="5591175"/>
          <p14:tracePt t="66508" x="4757738" y="5591175"/>
          <p14:tracePt t="66516" x="4818063" y="5591175"/>
          <p14:tracePt t="66524" x="4851400" y="5591175"/>
          <p14:tracePt t="66532" x="4868863" y="5591175"/>
          <p14:tracePt t="66540" x="4876800" y="5591175"/>
          <p14:tracePt t="66548" x="4894263" y="5591175"/>
          <p14:tracePt t="66556" x="4902200" y="5591175"/>
          <p14:tracePt t="66572" x="4927600" y="5583238"/>
          <p14:tracePt t="66580" x="4945063" y="5575300"/>
          <p14:tracePt t="66588" x="4953000" y="5565775"/>
          <p14:tracePt t="66596" x="5003800" y="5549900"/>
          <p14:tracePt t="66604" x="5013325" y="5540375"/>
          <p14:tracePt t="66612" x="5038725" y="5524500"/>
          <p14:tracePt t="66620" x="5080000" y="5507038"/>
          <p14:tracePt t="66628" x="5106988" y="5497513"/>
          <p14:tracePt t="66636" x="5132388" y="5472113"/>
          <p14:tracePt t="66644" x="5148263" y="5464175"/>
          <p14:tracePt t="66652" x="5183188" y="5456238"/>
          <p14:tracePt t="66660" x="5191125" y="5438775"/>
          <p14:tracePt t="66676" x="5199063" y="5430838"/>
          <p14:tracePt t="66685" x="5208588" y="5421313"/>
          <p14:tracePt t="66700" x="5216525" y="5413375"/>
          <p14:tracePt t="66716" x="5216525" y="5405438"/>
          <p14:tracePt t="66724" x="5216525" y="5395913"/>
          <p14:tracePt t="66740" x="5216525" y="5387975"/>
          <p14:tracePt t="66748" x="5216525" y="5380038"/>
          <p14:tracePt t="66756" x="5216525" y="5370513"/>
          <p14:tracePt t="66780" x="5216525" y="5353050"/>
          <p14:tracePt t="66796" x="5216525" y="5345113"/>
          <p14:tracePt t="66804" x="5216525" y="5327650"/>
          <p14:tracePt t="66812" x="5208588" y="5327650"/>
          <p14:tracePt t="66820" x="5199063" y="5319713"/>
          <p14:tracePt t="66828" x="5183188" y="5302250"/>
          <p14:tracePt t="66836" x="5165725" y="5294313"/>
          <p14:tracePt t="66844" x="5140325" y="5286375"/>
          <p14:tracePt t="66852" x="5132388" y="5276850"/>
          <p14:tracePt t="66860" x="5106988" y="5268913"/>
          <p14:tracePt t="66868" x="5072063" y="5260975"/>
          <p14:tracePt t="66876" x="5046663" y="5235575"/>
          <p14:tracePt t="66884" x="5021263" y="5226050"/>
          <p14:tracePt t="66892" x="4970463" y="5208588"/>
          <p14:tracePt t="66900" x="4927600" y="5192713"/>
          <p14:tracePt t="66908" x="4902200" y="5183188"/>
          <p14:tracePt t="66916" x="4876800" y="5183188"/>
          <p14:tracePt t="66924" x="4843463" y="5175250"/>
          <p14:tracePt t="66932" x="4818063" y="5175250"/>
          <p14:tracePt t="66940" x="4800600" y="5157788"/>
          <p14:tracePt t="66948" x="4765675" y="5149850"/>
          <p14:tracePt t="66956" x="4732338" y="5149850"/>
          <p14:tracePt t="66964" x="4699000" y="5149850"/>
          <p14:tracePt t="66980" x="4689475" y="5149850"/>
          <p14:tracePt t="66988" x="4664075" y="5149850"/>
          <p14:tracePt t="67004" x="4656138" y="5149850"/>
          <p14:tracePt t="67012" x="4630738" y="5149850"/>
          <p14:tracePt t="67021" x="4605338" y="5149850"/>
          <p14:tracePt t="67028" x="4579938" y="5149850"/>
          <p14:tracePt t="67036" x="4537075" y="5157788"/>
          <p14:tracePt t="67044" x="4511675" y="5167313"/>
          <p14:tracePt t="67052" x="4486275" y="5175250"/>
          <p14:tracePt t="67060" x="4451350" y="5192713"/>
          <p14:tracePt t="67068" x="4425950" y="5200650"/>
          <p14:tracePt t="67076" x="4392613" y="5218113"/>
          <p14:tracePt t="67084" x="4359275" y="5235575"/>
          <p14:tracePt t="67092" x="4341813" y="5243513"/>
          <p14:tracePt t="67100" x="4306888" y="5251450"/>
          <p14:tracePt t="67108" x="4291013" y="5251450"/>
          <p14:tracePt t="67116" x="4265613" y="5251450"/>
          <p14:tracePt t="67124" x="4230688" y="5286375"/>
          <p14:tracePt t="67132" x="4197350" y="5294313"/>
          <p14:tracePt t="67140" x="4162425" y="5302250"/>
          <p14:tracePt t="67148" x="4129088" y="5327650"/>
          <p14:tracePt t="67156" x="4111625" y="5337175"/>
          <p14:tracePt t="67164" x="4103688" y="5337175"/>
          <p14:tracePt t="67172" x="4086225" y="5345113"/>
          <p14:tracePt t="67180" x="4070350" y="5370513"/>
          <p14:tracePt t="67190" x="4044950" y="5395913"/>
          <p14:tracePt t="67196" x="4044950" y="5405438"/>
          <p14:tracePt t="67212" x="4044950" y="5430838"/>
          <p14:tracePt t="67220" x="4035425" y="5446713"/>
          <p14:tracePt t="67228" x="4035425" y="5456238"/>
          <p14:tracePt t="67236" x="4035425" y="5464175"/>
          <p14:tracePt t="67245" x="4035425" y="5472113"/>
          <p14:tracePt t="67252" x="4035425" y="5489575"/>
          <p14:tracePt t="67260" x="4035425" y="5497513"/>
          <p14:tracePt t="67268" x="4035425" y="5507038"/>
          <p14:tracePt t="67284" x="4035425" y="5524500"/>
          <p14:tracePt t="67300" x="4035425" y="5532438"/>
          <p14:tracePt t="67308" x="4035425" y="5557838"/>
          <p14:tracePt t="67324" x="4035425" y="5565775"/>
          <p14:tracePt t="67332" x="4044950" y="5583238"/>
          <p14:tracePt t="67348" x="4052888" y="5591175"/>
          <p14:tracePt t="67364" x="4052888" y="5600700"/>
          <p14:tracePt t="67388" x="4060825" y="5600700"/>
          <p14:tracePt t="67396" x="4070350" y="5600700"/>
          <p14:tracePt t="67404" x="4078288" y="5600700"/>
          <p14:tracePt t="67420" x="4086225" y="5600700"/>
          <p14:tracePt t="67461" x="4103688" y="5600700"/>
          <p14:tracePt t="67701" x="4111625" y="5600700"/>
          <p14:tracePt t="67797" x="4121150" y="5600700"/>
          <p14:tracePt t="67804" x="4129088" y="5608638"/>
          <p14:tracePt t="67837" x="4129088" y="5626100"/>
          <p14:tracePt t="67845" x="4137025" y="5626100"/>
          <p14:tracePt t="67860" x="4146550" y="5634038"/>
          <p14:tracePt t="67876" x="4154488" y="5641975"/>
          <p14:tracePt t="67884" x="4171950" y="5668963"/>
          <p14:tracePt t="67892" x="4179888" y="5668963"/>
          <p14:tracePt t="67900" x="4187825" y="5684838"/>
          <p14:tracePt t="67908" x="4187825" y="5694363"/>
          <p14:tracePt t="67916" x="4205288" y="5702300"/>
          <p14:tracePt t="67924" x="4214813" y="5710238"/>
          <p14:tracePt t="67932" x="4214813" y="5727700"/>
          <p14:tracePt t="67948" x="4240213" y="5735638"/>
          <p14:tracePt t="67964" x="4248150" y="5735638"/>
          <p14:tracePt t="67972" x="4256088" y="5745163"/>
          <p14:tracePt t="67989" x="4273550" y="5745163"/>
          <p14:tracePt t="67996" x="4281488" y="5745163"/>
          <p14:tracePt t="68004" x="4291013" y="5745163"/>
          <p14:tracePt t="68012" x="4291013" y="5753100"/>
          <p14:tracePt t="68020" x="4298950" y="5761038"/>
          <p14:tracePt t="68028" x="4306888" y="5761038"/>
          <p14:tracePt t="68052" x="4316413" y="5761038"/>
          <p14:tracePt t="68060" x="4332288" y="5761038"/>
          <p14:tracePt t="68068" x="4341813" y="5761038"/>
          <p14:tracePt t="68077" x="4367213" y="5761038"/>
          <p14:tracePt t="68084" x="4375150" y="5761038"/>
          <p14:tracePt t="68092" x="4400550" y="5761038"/>
          <p14:tracePt t="68100" x="4410075" y="5761038"/>
          <p14:tracePt t="68108" x="4425950" y="5761038"/>
          <p14:tracePt t="68116" x="4460875" y="5761038"/>
          <p14:tracePt t="68124" x="4476750" y="5761038"/>
          <p14:tracePt t="68132" x="4494213" y="5761038"/>
          <p14:tracePt t="68140" x="4529138" y="5761038"/>
          <p14:tracePt t="68148" x="4537075" y="5761038"/>
          <p14:tracePt t="68156" x="4545013" y="5753100"/>
          <p14:tracePt t="68172" x="4562475" y="5745163"/>
          <p14:tracePt t="68194" x="4570413" y="5745163"/>
          <p14:tracePt t="68204" x="4579938" y="5745163"/>
          <p14:tracePt t="68212" x="4587875" y="5745163"/>
          <p14:tracePt t="68220" x="4587875" y="5735638"/>
          <p14:tracePt t="68236" x="4595813" y="5735638"/>
          <p14:tracePt t="68252" x="4621213" y="5727700"/>
          <p14:tracePt t="68260" x="4638675" y="5719763"/>
          <p14:tracePt t="68268" x="4664075" y="5710238"/>
          <p14:tracePt t="68276" x="4689475" y="5694363"/>
          <p14:tracePt t="68284" x="4706938" y="5684838"/>
          <p14:tracePt t="68300" x="4724400" y="5676900"/>
          <p14:tracePt t="68316" x="4732338" y="5676900"/>
          <p14:tracePt t="68404" x="4740275" y="5676900"/>
          <p14:tracePt t="68420" x="4749800" y="5668963"/>
          <p14:tracePt t="68428" x="4749800" y="5659438"/>
          <p14:tracePt t="68436" x="4757738" y="5651500"/>
          <p14:tracePt t="68452" x="4765675" y="5634038"/>
          <p14:tracePt t="68484" x="4765675" y="5626100"/>
          <p14:tracePt t="68492" x="4775200" y="5626100"/>
          <p14:tracePt t="68612" x="4791075" y="5616575"/>
          <p14:tracePt t="68620" x="4800600" y="5608638"/>
          <p14:tracePt t="68628" x="4808538" y="5608638"/>
          <p14:tracePt t="68636" x="4833938" y="5591175"/>
          <p14:tracePt t="68644" x="4843463" y="5583238"/>
          <p14:tracePt t="68652" x="4868863" y="5583238"/>
          <p14:tracePt t="68668" x="4876800" y="5583238"/>
          <p14:tracePt t="68676" x="4894263" y="5583238"/>
          <p14:tracePt t="68684" x="4902200" y="5575300"/>
          <p14:tracePt t="68692" x="4910138" y="5575300"/>
          <p14:tracePt t="68700" x="4919663" y="5575300"/>
          <p14:tracePt t="68708" x="4927600" y="5575300"/>
          <p14:tracePt t="68716" x="4945063" y="5575300"/>
          <p14:tracePt t="68724" x="4953000" y="5575300"/>
          <p14:tracePt t="68732" x="4978400" y="5575300"/>
          <p14:tracePt t="68740" x="4995863" y="5575300"/>
          <p14:tracePt t="68748" x="5003800" y="5575300"/>
          <p14:tracePt t="68756" x="5038725" y="5575300"/>
          <p14:tracePt t="68764" x="5054600" y="5575300"/>
          <p14:tracePt t="68772" x="5080000" y="5575300"/>
          <p14:tracePt t="68781" x="5114925" y="5575300"/>
          <p14:tracePt t="68788" x="5132388" y="5575300"/>
          <p14:tracePt t="68796" x="5148263" y="5575300"/>
          <p14:tracePt t="68804" x="5165725" y="5575300"/>
          <p14:tracePt t="68812" x="5173663" y="5575300"/>
          <p14:tracePt t="68820" x="5191125" y="5565775"/>
          <p14:tracePt t="68828" x="5199063" y="5557838"/>
          <p14:tracePt t="68925" x="5208588" y="5557838"/>
          <p14:tracePt t="68988" x="5216525" y="5557838"/>
          <p14:tracePt t="68997" x="5224463" y="5557838"/>
          <p14:tracePt t="69004" x="5233988" y="5557838"/>
          <p14:tracePt t="69020" x="5241925" y="5557838"/>
          <p14:tracePt t="69028" x="5249863" y="5557838"/>
          <p14:tracePt t="69044" x="5259388" y="5557838"/>
          <p14:tracePt t="69060" x="5276850" y="5557838"/>
          <p14:tracePt t="69076" x="5284788" y="5557838"/>
          <p14:tracePt t="69116" x="5292725" y="5557838"/>
          <p14:tracePt t="69132" x="5310188" y="5557838"/>
          <p14:tracePt t="69156" x="5318125" y="5565775"/>
          <p14:tracePt t="69212" x="5327650" y="5575300"/>
          <p14:tracePt t="69509" x="5343525" y="5583238"/>
          <p14:tracePt t="69533" x="5343525" y="5591175"/>
          <p14:tracePt t="69556" x="5360988" y="5600700"/>
          <p14:tracePt t="69580" x="5368925" y="5600700"/>
          <p14:tracePt t="69596" x="5378450" y="5600700"/>
          <p14:tracePt t="69621" x="5378450" y="5608638"/>
          <p14:tracePt t="69628" x="5386388" y="5616575"/>
          <p14:tracePt t="69636" x="5394325" y="5616575"/>
          <p14:tracePt t="69660" x="5403850" y="5616575"/>
          <p14:tracePt t="69668" x="5411788" y="5616575"/>
          <p14:tracePt t="69692" x="5446713" y="5626100"/>
          <p14:tracePt t="69748" x="5454650" y="5626100"/>
          <p14:tracePt t="69764" x="5462588" y="5626100"/>
          <p14:tracePt t="69772" x="5487988" y="5626100"/>
          <p14:tracePt t="69788" x="5505450" y="5626100"/>
          <p14:tracePt t="69796" x="5522913" y="5626100"/>
          <p14:tracePt t="69812" x="5538788" y="5626100"/>
          <p14:tracePt t="69820" x="5548313" y="5626100"/>
          <p14:tracePt t="69828" x="5556250" y="5626100"/>
          <p14:tracePt t="69844" x="5573713" y="5626100"/>
          <p14:tracePt t="69852" x="5581650" y="5626100"/>
          <p14:tracePt t="69860" x="5591175" y="5626100"/>
          <p14:tracePt t="69868" x="5607050" y="5626100"/>
          <p14:tracePt t="69884" x="5616575" y="5626100"/>
          <p14:tracePt t="69892" x="5641975" y="5626100"/>
          <p14:tracePt t="69900" x="5675313" y="5626100"/>
          <p14:tracePt t="69908" x="5700713" y="5608638"/>
          <p14:tracePt t="69916" x="5735638" y="5608638"/>
          <p14:tracePt t="69924" x="5776913" y="5608638"/>
          <p14:tracePt t="69933" x="5811838" y="5600700"/>
          <p14:tracePt t="69940" x="5837238" y="5600700"/>
          <p14:tracePt t="69948" x="5880100" y="5591175"/>
          <p14:tracePt t="69956" x="5895975" y="5591175"/>
          <p14:tracePt t="69964" x="5930900" y="5591175"/>
          <p14:tracePt t="69972" x="5956300" y="5583238"/>
          <p14:tracePt t="69980" x="5981700" y="5583238"/>
          <p14:tracePt t="69988" x="6007100" y="5583238"/>
          <p14:tracePt t="69996" x="6032500" y="5583238"/>
          <p14:tracePt t="70005" x="6040438" y="5583238"/>
          <p14:tracePt t="70012" x="6057900" y="5583238"/>
          <p14:tracePt t="70020" x="6083300" y="5583238"/>
          <p14:tracePt t="70044" x="6108700" y="5583238"/>
          <p14:tracePt t="70052" x="6142038" y="5583238"/>
          <p14:tracePt t="70060" x="6210300" y="5600700"/>
          <p14:tracePt t="70068" x="6278563" y="5626100"/>
          <p14:tracePt t="70076" x="6338888" y="5634038"/>
          <p14:tracePt t="70084" x="6423025" y="5651500"/>
          <p14:tracePt t="70092" x="6499225" y="5668963"/>
          <p14:tracePt t="70100" x="6584950" y="5676900"/>
          <p14:tracePt t="70108" x="6653213" y="5676900"/>
          <p14:tracePt t="70116" x="6737350" y="5694363"/>
          <p14:tracePt t="70124" x="6797675" y="5702300"/>
          <p14:tracePt t="70132" x="6856413" y="5702300"/>
          <p14:tracePt t="70140" x="6889750" y="5702300"/>
          <p14:tracePt t="70148" x="6924675" y="5702300"/>
          <p14:tracePt t="70156" x="6950075" y="5702300"/>
          <p14:tracePt t="70164" x="6967538" y="5702300"/>
          <p14:tracePt t="70172" x="6992938" y="5702300"/>
          <p14:tracePt t="70180" x="7000875" y="5702300"/>
          <p14:tracePt t="70188" x="7026275" y="5702300"/>
          <p14:tracePt t="70208" x="7085013" y="5676900"/>
          <p14:tracePt t="70220" x="7112000" y="5668963"/>
          <p14:tracePt t="70228" x="7127875" y="5668963"/>
          <p14:tracePt t="70236" x="7145338" y="5659438"/>
          <p14:tracePt t="70245" x="7162800" y="5659438"/>
          <p14:tracePt t="70260" x="7196138" y="5641975"/>
          <p14:tracePt t="70284" x="7204075" y="5641975"/>
          <p14:tracePt t="70292" x="7213600" y="5641975"/>
          <p14:tracePt t="70300" x="7221538" y="5641975"/>
          <p14:tracePt t="70308" x="7221538" y="5634038"/>
          <p14:tracePt t="70316" x="7256463" y="5634038"/>
          <p14:tracePt t="70324" x="7264400" y="5626100"/>
          <p14:tracePt t="70332" x="7315200" y="5608638"/>
          <p14:tracePt t="70340" x="7340600" y="5608638"/>
          <p14:tracePt t="70348" x="7373938" y="5600700"/>
          <p14:tracePt t="70356" x="7416800" y="5600700"/>
          <p14:tracePt t="70364" x="7434263" y="5591175"/>
          <p14:tracePt t="70372" x="7467600" y="5591175"/>
          <p14:tracePt t="70380" x="7493000" y="5591175"/>
          <p14:tracePt t="70396" x="7502525" y="5591175"/>
          <p14:tracePt t="70404" x="7510463" y="5591175"/>
          <p14:tracePt t="70420" x="7518400" y="5591175"/>
          <p14:tracePt t="70444" x="7527925" y="5591175"/>
          <p14:tracePt t="70460" x="7535863" y="5591175"/>
          <p14:tracePt t="70476" x="7553325" y="5591175"/>
          <p14:tracePt t="70484" x="7561263" y="5591175"/>
          <p14:tracePt t="70508" x="7570788" y="5591175"/>
          <p14:tracePt t="70516" x="7578725" y="5591175"/>
          <p14:tracePt t="70524" x="7596188" y="5583238"/>
          <p14:tracePt t="70540" x="7604125" y="5583238"/>
          <p14:tracePt t="70548" x="7612063" y="5583238"/>
          <p14:tracePt t="70556" x="7621588" y="5583238"/>
          <p14:tracePt t="70564" x="7629525" y="5583238"/>
          <p14:tracePt t="70572" x="7646988" y="5583238"/>
          <p14:tracePt t="70580" x="7654925" y="5583238"/>
          <p14:tracePt t="70588" x="7672388" y="5583238"/>
          <p14:tracePt t="70596" x="7672388" y="5575300"/>
          <p14:tracePt t="70604" x="7680325" y="5575300"/>
          <p14:tracePt t="70612" x="7688263" y="5575300"/>
          <p14:tracePt t="70620" x="7697788" y="5565775"/>
          <p14:tracePt t="70628" x="7715250" y="5565775"/>
          <p14:tracePt t="70636" x="7723188" y="5565775"/>
          <p14:tracePt t="70644" x="7756525" y="5557838"/>
          <p14:tracePt t="70652" x="7773988" y="5557838"/>
          <p14:tracePt t="70660" x="7781925" y="5557838"/>
          <p14:tracePt t="70668" x="7799388" y="5549900"/>
          <p14:tracePt t="70676" x="7824788" y="5549900"/>
          <p14:tracePt t="70684" x="7832725" y="5549900"/>
          <p14:tracePt t="70692" x="7842250" y="5549900"/>
          <p14:tracePt t="70700" x="7859713" y="5549900"/>
          <p14:tracePt t="70708" x="7875588" y="5549900"/>
          <p14:tracePt t="70716" x="7900988" y="5549900"/>
          <p14:tracePt t="70724" x="7910513" y="5549900"/>
          <p14:tracePt t="70732" x="7935913" y="5549900"/>
          <p14:tracePt t="70740" x="7969250" y="5549900"/>
          <p14:tracePt t="70748" x="7977188" y="5549900"/>
          <p14:tracePt t="70756" x="8012113" y="5549900"/>
          <p14:tracePt t="70764" x="8029575" y="5549900"/>
          <p14:tracePt t="70772" x="8054975" y="5549900"/>
          <p14:tracePt t="70780" x="8088313" y="5549900"/>
          <p14:tracePt t="70788" x="8105775" y="5549900"/>
          <p14:tracePt t="70796" x="8121650" y="5549900"/>
          <p14:tracePt t="70804" x="8131175" y="5549900"/>
          <p14:tracePt t="70812" x="8147050" y="5549900"/>
          <p14:tracePt t="70820" x="8156575" y="5549900"/>
          <p14:tracePt t="70828" x="8164513" y="5549900"/>
          <p14:tracePt t="70836" x="8181975" y="5549900"/>
          <p14:tracePt t="70844" x="8189913" y="5549900"/>
          <p14:tracePt t="70852" x="8199438" y="5540375"/>
          <p14:tracePt t="70884" x="8199438" y="5532438"/>
          <p14:tracePt t="70909" x="8224838" y="5532438"/>
          <p14:tracePt t="70925" x="8240713" y="5524500"/>
          <p14:tracePt t="70940" x="8258175" y="5524500"/>
          <p14:tracePt t="70948" x="8291513" y="5507038"/>
          <p14:tracePt t="70956" x="8301038" y="5507038"/>
          <p14:tracePt t="70964" x="8343900" y="5507038"/>
          <p14:tracePt t="70972" x="8385175" y="5507038"/>
          <p14:tracePt t="70980" x="8435975" y="5507038"/>
          <p14:tracePt t="70988" x="8488363" y="5507038"/>
          <p14:tracePt t="70996" x="8564563" y="5507038"/>
          <p14:tracePt t="71004" x="8605838" y="5507038"/>
          <p14:tracePt t="71012" x="8674100" y="5507038"/>
          <p14:tracePt t="71020" x="8734425" y="5507038"/>
          <p14:tracePt t="71028" x="8777288" y="5507038"/>
          <p14:tracePt t="71036" x="8818563" y="5507038"/>
          <p14:tracePt t="71044" x="8836025" y="5507038"/>
          <p14:tracePt t="71052" x="8843963" y="5507038"/>
          <p14:tracePt t="71292" x="8853488" y="5507038"/>
          <p14:tracePt t="71308" x="8869363" y="5507038"/>
          <p14:tracePt t="71733" x="8878888" y="5507038"/>
          <p14:tracePt t="71772" x="8886825" y="5507038"/>
          <p14:tracePt t="71820" x="8894763" y="5507038"/>
          <p14:tracePt t="71844" x="8904288" y="5507038"/>
          <p14:tracePt t="71916" x="8912225" y="5507038"/>
          <p14:tracePt t="72140" x="8886825" y="5514975"/>
          <p14:tracePt t="72148" x="8836025" y="5532438"/>
          <p14:tracePt t="72156" x="8793163" y="5540375"/>
          <p14:tracePt t="72164" x="8759825" y="5557838"/>
          <p14:tracePt t="72172" x="8699500" y="5557838"/>
          <p14:tracePt t="72180" x="8648700" y="5591175"/>
          <p14:tracePt t="72188" x="8615363" y="5608638"/>
          <p14:tracePt t="72201" x="8580438" y="5608638"/>
          <p14:tracePt t="72204" x="8564563" y="5626100"/>
          <p14:tracePt t="72212" x="8547100" y="5641975"/>
          <p14:tracePt t="72220" x="8513763" y="5651500"/>
          <p14:tracePt t="72228" x="8453438" y="5651500"/>
          <p14:tracePt t="72236" x="8377238" y="5651500"/>
          <p14:tracePt t="72245" x="8326438" y="5651500"/>
          <p14:tracePt t="72252" x="8250238" y="5651500"/>
          <p14:tracePt t="72260" x="8181975" y="5651500"/>
          <p14:tracePt t="72268" x="8096250" y="5668963"/>
          <p14:tracePt t="72276" x="8012113" y="5668963"/>
          <p14:tracePt t="72284" x="7935913" y="5676900"/>
          <p14:tracePt t="72292" x="7850188" y="5694363"/>
          <p14:tracePt t="72300" x="7773988" y="5702300"/>
          <p14:tracePt t="72308" x="7705725" y="5702300"/>
          <p14:tracePt t="72316" x="7637463" y="5719763"/>
          <p14:tracePt t="72324" x="7596188" y="5719763"/>
          <p14:tracePt t="72332" x="7561263" y="5727700"/>
          <p14:tracePt t="72340" x="7553325" y="5727700"/>
          <p14:tracePt t="72348" x="7527925" y="5735638"/>
          <p14:tracePt t="72356" x="7518400" y="5735638"/>
          <p14:tracePt t="72364" x="7510463" y="5735638"/>
          <p14:tracePt t="72372" x="7493000" y="5735638"/>
          <p14:tracePt t="72380" x="7485063" y="5735638"/>
          <p14:tracePt t="72388" x="7459663" y="5735638"/>
          <p14:tracePt t="72396" x="7434263" y="5735638"/>
          <p14:tracePt t="72404" x="7416800" y="5735638"/>
          <p14:tracePt t="72412" x="7383463" y="5735638"/>
          <p14:tracePt t="72420" x="7373938" y="5735638"/>
          <p14:tracePt t="72428" x="7366000" y="5735638"/>
          <p14:tracePt t="72436" x="7340600" y="5735638"/>
          <p14:tracePt t="72444" x="7332663" y="5735638"/>
          <p14:tracePt t="72460" x="7315200" y="5735638"/>
          <p14:tracePt t="72468" x="7307263" y="5735638"/>
          <p14:tracePt t="72484" x="7297738" y="5735638"/>
          <p14:tracePt t="72500" x="7281863" y="5735638"/>
          <p14:tracePt t="72540" x="7264400" y="5735638"/>
          <p14:tracePt t="72596" x="7229475" y="5745163"/>
          <p14:tracePt t="72732" x="7213600" y="5761038"/>
          <p14:tracePt t="76924" x="7196138" y="5770563"/>
          <p14:tracePt t="76964" x="7188200" y="5770563"/>
          <p14:tracePt t="77348" x="7178675" y="5770563"/>
          <p14:tracePt t="77380" x="7178675" y="5761038"/>
          <p14:tracePt t="77428" x="7178675" y="5745163"/>
          <p14:tracePt t="77484" x="7178675" y="5735638"/>
          <p14:tracePt t="77804" x="7178675" y="5702300"/>
          <p14:tracePt t="77820" x="7178675" y="5694363"/>
          <p14:tracePt t="77828" x="7178675" y="5684838"/>
          <p14:tracePt t="77836" x="7196138" y="5668963"/>
          <p14:tracePt t="77852" x="7204075" y="5659438"/>
          <p14:tracePt t="78164" x="7204075" y="5651500"/>
          <p14:tracePt t="78172" x="7213600" y="5641975"/>
          <p14:tracePt t="78180" x="7221538" y="5634038"/>
          <p14:tracePt t="78196" x="7239000" y="5634038"/>
          <p14:tracePt t="78204" x="7239000" y="5626100"/>
          <p14:tracePt t="78212" x="7256463" y="5626100"/>
          <p14:tracePt t="78228" x="7272338" y="5608638"/>
          <p14:tracePt t="78244" x="7272338" y="5600700"/>
          <p14:tracePt t="78268" x="7281863" y="5591175"/>
          <p14:tracePt t="78276" x="7281863" y="5575300"/>
          <p14:tracePt t="78284" x="7281863" y="5565775"/>
          <p14:tracePt t="78292" x="7297738" y="5557838"/>
          <p14:tracePt t="78308" x="7297738" y="5540375"/>
          <p14:tracePt t="78324" x="7297738" y="5532438"/>
          <p14:tracePt t="78348" x="7297738" y="5514975"/>
          <p14:tracePt t="78364" x="7297738" y="5507038"/>
          <p14:tracePt t="78492" x="7297738" y="5497513"/>
          <p14:tracePt t="78500" x="7307263" y="5481638"/>
          <p14:tracePt t="78532" x="7307263" y="5472113"/>
          <p14:tracePt t="78564" x="7315200" y="5472113"/>
          <p14:tracePt t="78572" x="7332663" y="5472113"/>
          <p14:tracePt t="78580" x="7340600" y="5472113"/>
          <p14:tracePt t="78588" x="7366000" y="5481638"/>
          <p14:tracePt t="78596" x="7383463" y="5489575"/>
          <p14:tracePt t="78604" x="7400925" y="5507038"/>
          <p14:tracePt t="78612" x="7408863" y="5524500"/>
          <p14:tracePt t="78620" x="7416800" y="5532438"/>
          <p14:tracePt t="78644" x="7434263" y="5532438"/>
          <p14:tracePt t="78684" x="7434263" y="5540375"/>
          <p14:tracePt t="78692" x="7442200" y="5549900"/>
          <p14:tracePt t="78732" x="7451725" y="5549900"/>
          <p14:tracePt t="78756" x="7459663" y="5575300"/>
          <p14:tracePt t="78764" x="7467600" y="5583238"/>
          <p14:tracePt t="78772" x="7477125" y="5583238"/>
          <p14:tracePt t="78780" x="7485063" y="5591175"/>
          <p14:tracePt t="78796" x="7493000" y="5608638"/>
          <p14:tracePt t="78804" x="7502525" y="5608638"/>
          <p14:tracePt t="78812" x="7510463" y="5616575"/>
          <p14:tracePt t="78820" x="7527925" y="5626100"/>
          <p14:tracePt t="78828" x="7561263" y="5651500"/>
          <p14:tracePt t="78836" x="7578725" y="5651500"/>
          <p14:tracePt t="78844" x="7612063" y="5659438"/>
          <p14:tracePt t="78852" x="7612063" y="5668963"/>
          <p14:tracePt t="78860" x="7629525" y="5668963"/>
          <p14:tracePt t="78868" x="7662863" y="5676900"/>
          <p14:tracePt t="78900" x="7680325" y="5676900"/>
          <p14:tracePt t="78908" x="7688263" y="5676900"/>
          <p14:tracePt t="78924" x="7723188" y="5684838"/>
          <p14:tracePt t="78940" x="7731125" y="5684838"/>
          <p14:tracePt t="78948" x="7748588" y="5684838"/>
          <p14:tracePt t="78956" x="7756525" y="5684838"/>
          <p14:tracePt t="78964" x="7791450" y="5694363"/>
          <p14:tracePt t="78972" x="7799388" y="5694363"/>
          <p14:tracePt t="78980" x="7807325" y="5702300"/>
          <p14:tracePt t="78988" x="7824788" y="5702300"/>
          <p14:tracePt t="78996" x="7842250" y="5719763"/>
          <p14:tracePt t="79004" x="7859713" y="5727700"/>
          <p14:tracePt t="79012" x="7893050" y="5735638"/>
          <p14:tracePt t="79020" x="7910513" y="5735638"/>
          <p14:tracePt t="79028" x="7935913" y="5753100"/>
          <p14:tracePt t="79036" x="7961313" y="5753100"/>
          <p14:tracePt t="79044" x="7969250" y="5753100"/>
          <p14:tracePt t="79052" x="7977188" y="5753100"/>
          <p14:tracePt t="79060" x="7986713" y="5753100"/>
          <p14:tracePt t="79076" x="8004175" y="5753100"/>
          <p14:tracePt t="79092" x="8020050" y="5753100"/>
          <p14:tracePt t="79100" x="8054975" y="5753100"/>
          <p14:tracePt t="79108" x="8080375" y="5753100"/>
          <p14:tracePt t="79116" x="8096250" y="5745163"/>
          <p14:tracePt t="79124" x="8113713" y="5727700"/>
          <p14:tracePt t="79132" x="8131175" y="5727700"/>
          <p14:tracePt t="79140" x="8164513" y="5710238"/>
          <p14:tracePt t="79148" x="8207375" y="5694363"/>
          <p14:tracePt t="79156" x="8232775" y="5676900"/>
          <p14:tracePt t="79164" x="8258175" y="5668963"/>
          <p14:tracePt t="79172" x="8283575" y="5659438"/>
          <p14:tracePt t="79180" x="8301038" y="5634038"/>
          <p14:tracePt t="79188" x="8318500" y="5634038"/>
          <p14:tracePt t="79207" x="8351838" y="5626100"/>
          <p14:tracePt t="79212" x="8359775" y="5608638"/>
          <p14:tracePt t="79220" x="8369300" y="5600700"/>
          <p14:tracePt t="79228" x="8377238" y="5591175"/>
          <p14:tracePt t="79244" x="8394700" y="5591175"/>
          <p14:tracePt t="79252" x="8402638" y="5583238"/>
          <p14:tracePt t="79260" x="8402638" y="5575300"/>
          <p14:tracePt t="79268" x="8420100" y="5565775"/>
          <p14:tracePt t="79276" x="8428038" y="5565775"/>
          <p14:tracePt t="79292" x="8453438" y="5565775"/>
          <p14:tracePt t="79308" x="8462963" y="5565775"/>
          <p14:tracePt t="79316" x="8488363" y="5565775"/>
          <p14:tracePt t="79332" x="8513763" y="5565775"/>
          <p14:tracePt t="79340" x="8539163" y="5565775"/>
          <p14:tracePt t="79348" x="8564563" y="5565775"/>
          <p14:tracePt t="79356" x="8572500" y="5565775"/>
          <p14:tracePt t="79364" x="8580438" y="5565775"/>
          <p14:tracePt t="79372" x="8597900" y="5565775"/>
          <p14:tracePt t="79380" x="8605838" y="5565775"/>
          <p14:tracePt t="79388" x="8605838" y="5575300"/>
          <p14:tracePt t="79396" x="8615363" y="5575300"/>
          <p14:tracePt t="79404" x="8640763" y="5583238"/>
          <p14:tracePt t="79420" x="8658225" y="5591175"/>
          <p14:tracePt t="79428" x="8666163" y="5591175"/>
          <p14:tracePt t="79436" x="8674100" y="5591175"/>
          <p14:tracePt t="79444" x="8699500" y="5608638"/>
          <p14:tracePt t="79452" x="8716963" y="5616575"/>
          <p14:tracePt t="79460" x="8742363" y="5626100"/>
          <p14:tracePt t="79468" x="8777288" y="5641975"/>
          <p14:tracePt t="79476" x="8810625" y="5659438"/>
          <p14:tracePt t="79484" x="8818563" y="5668963"/>
          <p14:tracePt t="79492" x="8836025" y="5684838"/>
          <p14:tracePt t="79500" x="8843963" y="5684838"/>
          <p14:tracePt t="79524" x="8843963" y="5694363"/>
          <p14:tracePt t="79556" x="8853488" y="5702300"/>
          <p14:tracePt t="79580" x="8861425" y="5702300"/>
          <p14:tracePt t="79596" x="8861425" y="5710238"/>
          <p14:tracePt t="79612" x="8861425" y="5719763"/>
          <p14:tracePt t="79700" x="8869363" y="5727700"/>
          <p14:tracePt t="79708" x="8894763" y="5727700"/>
          <p14:tracePt t="79716" x="8937625" y="5727700"/>
          <p14:tracePt t="79724" x="8972550" y="5727700"/>
          <p14:tracePt t="79732" x="9013825" y="5710238"/>
          <p14:tracePt t="79740" x="9074150" y="5710238"/>
          <p14:tracePt t="79748" x="9132888" y="5702300"/>
          <p14:tracePt t="79756" x="9175750" y="5694363"/>
          <p14:tracePt t="79764" x="9218613" y="5694363"/>
          <p14:tracePt t="79772" x="9277350" y="5676900"/>
          <p14:tracePt t="79780" x="9328150" y="5659438"/>
          <p14:tracePt t="79788" x="9363075" y="5659438"/>
          <p14:tracePt t="79796" x="9396413" y="5651500"/>
          <p14:tracePt t="79804" x="9439275" y="5641975"/>
          <p14:tracePt t="79812" x="9472613" y="5641975"/>
          <p14:tracePt t="79820" x="9498013" y="5626100"/>
          <p14:tracePt t="79828" x="9515475" y="5626100"/>
          <p14:tracePt t="79836" x="9566275" y="5608638"/>
          <p14:tracePt t="79852" x="9591675" y="5608638"/>
          <p14:tracePt t="79861" x="9601200" y="5600700"/>
          <p14:tracePt t="79868" x="9626600" y="5583238"/>
          <p14:tracePt t="79876" x="9642475" y="5583238"/>
          <p14:tracePt t="79884" x="9677400" y="5583238"/>
          <p14:tracePt t="79892" x="9702800" y="5583238"/>
          <p14:tracePt t="79900" x="9728200" y="5583238"/>
          <p14:tracePt t="79908" x="9761538" y="5583238"/>
          <p14:tracePt t="79916" x="9779000" y="5583238"/>
          <p14:tracePt t="79924" x="9796463" y="5583238"/>
          <p14:tracePt t="79933" x="9804400" y="5583238"/>
          <p14:tracePt t="79940" x="9821863" y="5583238"/>
          <p14:tracePt t="79948" x="9829800" y="5583238"/>
          <p14:tracePt t="79956" x="9847263" y="5591175"/>
          <p14:tracePt t="79964" x="9864725" y="5608638"/>
          <p14:tracePt t="79972" x="9872663" y="5616575"/>
          <p14:tracePt t="79980" x="9880600" y="5616575"/>
          <p14:tracePt t="79996" x="9898063" y="5626100"/>
          <p14:tracePt t="80004" x="9915525" y="5641975"/>
          <p14:tracePt t="80012" x="9923463" y="5651500"/>
          <p14:tracePt t="80036" x="9931400" y="5659438"/>
          <p14:tracePt t="80044" x="9948863" y="5659438"/>
          <p14:tracePt t="80100" x="9956800" y="5668963"/>
          <p14:tracePt t="80124" x="9956800" y="5676900"/>
          <p14:tracePt t="80132" x="9956800" y="5684838"/>
          <p14:tracePt t="80140" x="9931400" y="5684838"/>
          <p14:tracePt t="80148" x="9906000" y="5684838"/>
          <p14:tracePt t="80156" x="9864725" y="5684838"/>
          <p14:tracePt t="80164" x="9804400" y="5684838"/>
          <p14:tracePt t="80172" x="9786938" y="5668963"/>
          <p14:tracePt t="80844" x="9796463" y="5641975"/>
          <p14:tracePt t="80860" x="9804400" y="5634038"/>
          <p14:tracePt t="81060" x="9829800" y="5634038"/>
          <p14:tracePt t="81076" x="9839325" y="5634038"/>
          <p14:tracePt t="81092" x="9855200" y="5634038"/>
          <p14:tracePt t="81100" x="9855200" y="5626100"/>
          <p14:tracePt t="81124" x="9864725" y="5626100"/>
          <p14:tracePt t="81132" x="9872663" y="5626100"/>
          <p14:tracePt t="81148" x="9880600" y="5626100"/>
          <p14:tracePt t="81156" x="9898063" y="5608638"/>
          <p14:tracePt t="81316" x="9906000" y="5600700"/>
          <p14:tracePt t="81340" x="9915525" y="5591175"/>
          <p14:tracePt t="81348" x="9923463" y="5583238"/>
          <p14:tracePt t="81356" x="9931400" y="5575300"/>
          <p14:tracePt t="81372" x="9983788" y="5549900"/>
          <p14:tracePt t="81380" x="9991725" y="5540375"/>
          <p14:tracePt t="81388" x="10017125" y="5524500"/>
          <p14:tracePt t="81396" x="10075863" y="5481638"/>
          <p14:tracePt t="81404" x="10118725" y="5472113"/>
          <p14:tracePt t="81412" x="10212388" y="5430838"/>
          <p14:tracePt t="81420" x="10298113" y="5421313"/>
          <p14:tracePt t="81428" x="10390188" y="5387975"/>
          <p14:tracePt t="81436" x="10475913" y="5362575"/>
          <p14:tracePt t="81444" x="10577513" y="5327650"/>
          <p14:tracePt t="81452" x="10671175" y="5302250"/>
          <p14:tracePt t="81460" x="10756900" y="5276850"/>
          <p14:tracePt t="81468" x="10858500" y="5251450"/>
          <p14:tracePt t="81476" x="10917238" y="5218113"/>
          <p14:tracePt t="81484" x="11036300" y="5192713"/>
          <p14:tracePt t="81492" x="11155363" y="5157788"/>
          <p14:tracePt t="81500" x="11256963" y="5124450"/>
          <p14:tracePt t="81508" x="11385550" y="5091113"/>
          <p14:tracePt t="81516" x="11512550" y="5048250"/>
          <p14:tracePt t="81524" x="11614150" y="5022850"/>
          <p14:tracePt t="81532" x="11733213" y="4987925"/>
          <p14:tracePt t="81540" x="11809413" y="4954588"/>
          <p14:tracePt t="81548" x="11895138" y="4919663"/>
          <p14:tracePt t="81556" x="11996738" y="4911725"/>
          <p14:tracePt t="81564" x="12072938" y="4911725"/>
          <p14:tracePt t="81572" x="12133263" y="4878388"/>
          <p14:tracePt t="81580" x="12174538" y="4868863"/>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591B662-AB01-4B0F-A5A9-2E680F7FEA9C}"/>
              </a:ext>
            </a:extLst>
          </p:cNvPr>
          <p:cNvSpPr>
            <a:spLocks noGrp="1"/>
          </p:cNvSpPr>
          <p:nvPr>
            <p:ph type="title"/>
          </p:nvPr>
        </p:nvSpPr>
        <p:spPr/>
        <p:txBody>
          <a:bodyPr/>
          <a:lstStyle/>
          <a:p>
            <a:r>
              <a:rPr lang="pt-BR" b="1" dirty="0"/>
              <a:t>SINTAXE</a:t>
            </a:r>
            <a:endParaRPr lang="pt-BR" dirty="0"/>
          </a:p>
        </p:txBody>
      </p:sp>
      <p:sp>
        <p:nvSpPr>
          <p:cNvPr id="173059" name="Rectangle 3"/>
          <p:cNvSpPr>
            <a:spLocks noGrp="1" noChangeArrowheads="1"/>
          </p:cNvSpPr>
          <p:nvPr>
            <p:ph idx="1"/>
          </p:nvPr>
        </p:nvSpPr>
        <p:spPr/>
        <p:txBody>
          <a:bodyPr>
            <a:normAutofit/>
          </a:bodyPr>
          <a:lstStyle/>
          <a:p>
            <a:pPr marL="342900" indent="-342900">
              <a:buFont typeface="Arial" panose="020B0604020202020204" pitchFamily="34" charset="0"/>
              <a:buChar char="•"/>
            </a:pPr>
            <a:r>
              <a:rPr lang="pt-BR" dirty="0"/>
              <a:t>Cada interface é criada em um arquivo .</a:t>
            </a:r>
            <a:r>
              <a:rPr lang="pt-BR" dirty="0" err="1"/>
              <a:t>java</a:t>
            </a:r>
            <a:r>
              <a:rPr lang="pt-BR" dirty="0"/>
              <a:t>, separado e compilado em um arquivo .</a:t>
            </a:r>
            <a:r>
              <a:rPr lang="pt-BR" dirty="0" err="1"/>
              <a:t>class</a:t>
            </a:r>
            <a:r>
              <a:rPr lang="pt-BR" dirty="0"/>
              <a:t> da mesma forma que classes.</a:t>
            </a:r>
          </a:p>
          <a:p>
            <a:pPr marL="800100" lvl="1" indent="-342900">
              <a:buFont typeface="Arial" panose="020B0604020202020204" pitchFamily="34" charset="0"/>
              <a:buChar char="•"/>
            </a:pPr>
            <a:endParaRPr lang="pt-BR" dirty="0"/>
          </a:p>
          <a:p>
            <a:pPr marL="342900" indent="-342900">
              <a:buFont typeface="Arial" panose="020B0604020202020204" pitchFamily="34" charset="0"/>
              <a:buChar char="•"/>
            </a:pPr>
            <a:r>
              <a:rPr lang="pt-BR" dirty="0"/>
              <a:t>Interfaces não podem ser instanciadas!</a:t>
            </a:r>
          </a:p>
          <a:p>
            <a:pPr marL="800100" lvl="1" indent="-342900">
              <a:buFont typeface="Arial" panose="020B0604020202020204" pitchFamily="34" charset="0"/>
              <a:buChar char="•"/>
            </a:pPr>
            <a:endParaRPr lang="pt-BR" dirty="0"/>
          </a:p>
          <a:p>
            <a:pPr marL="342900" indent="-342900">
              <a:buFont typeface="Arial" panose="020B0604020202020204" pitchFamily="34" charset="0"/>
              <a:buChar char="•"/>
            </a:pPr>
            <a:r>
              <a:rPr lang="pt-BR" dirty="0"/>
              <a:t>Interfaces são implementadas através da palavra chave </a:t>
            </a:r>
            <a:r>
              <a:rPr lang="pt-BR" dirty="0">
                <a:latin typeface="Courier New" pitchFamily="49" charset="0"/>
              </a:rPr>
              <a:t>interface</a:t>
            </a:r>
            <a:r>
              <a:rPr lang="pt-BR" dirty="0"/>
              <a:t>:</a:t>
            </a:r>
          </a:p>
          <a:p>
            <a:pPr lvl="1"/>
            <a:r>
              <a:rPr lang="pt-BR" dirty="0" err="1">
                <a:latin typeface="Courier New" pitchFamily="49" charset="0"/>
              </a:rPr>
              <a:t>public</a:t>
            </a:r>
            <a:r>
              <a:rPr lang="pt-BR" dirty="0">
                <a:latin typeface="Courier New" pitchFamily="49" charset="0"/>
              </a:rPr>
              <a:t> interface </a:t>
            </a:r>
            <a:r>
              <a:rPr lang="pt-BR" dirty="0" err="1">
                <a:latin typeface="Courier New" pitchFamily="49" charset="0"/>
              </a:rPr>
              <a:t>InterfaceA</a:t>
            </a:r>
            <a:r>
              <a:rPr lang="pt-BR" dirty="0">
                <a:latin typeface="Courier New" pitchFamily="49" charset="0"/>
              </a:rPr>
              <a:t> {</a:t>
            </a:r>
          </a:p>
          <a:p>
            <a:pPr lvl="1"/>
            <a:endParaRPr lang="pt-BR" dirty="0">
              <a:latin typeface="Courier New" pitchFamily="49" charset="0"/>
            </a:endParaRPr>
          </a:p>
          <a:p>
            <a:pPr lvl="1"/>
            <a:r>
              <a:rPr lang="pt-BR" dirty="0">
                <a:latin typeface="Courier New" pitchFamily="49" charset="0"/>
              </a:rPr>
              <a:t>}</a:t>
            </a:r>
          </a:p>
        </p:txBody>
      </p:sp>
      <p:sp>
        <p:nvSpPr>
          <p:cNvPr id="2" name="Espaço Reservado para Número de Slide 1">
            <a:extLst>
              <a:ext uri="{FF2B5EF4-FFF2-40B4-BE49-F238E27FC236}">
                <a16:creationId xmlns:a16="http://schemas.microsoft.com/office/drawing/2014/main" id="{BDCF0C0E-07F1-44F0-8FFD-FD47C71F14DE}"/>
              </a:ext>
            </a:extLst>
          </p:cNvPr>
          <p:cNvSpPr>
            <a:spLocks noGrp="1"/>
          </p:cNvSpPr>
          <p:nvPr>
            <p:ph type="sldNum" sz="quarter" idx="12"/>
          </p:nvPr>
        </p:nvSpPr>
        <p:spPr/>
        <p:txBody>
          <a:bodyPr/>
          <a:lstStyle/>
          <a:p>
            <a:fld id="{2C0E5355-9502-466C-B1E0-F98D33750ADA}" type="slidenum">
              <a:rPr lang="pt-BR" smtClean="0"/>
              <a:t>7</a:t>
            </a:fld>
            <a:endParaRPr lang="pt-BR" dirty="0"/>
          </a:p>
        </p:txBody>
      </p:sp>
      <p:pic>
        <p:nvPicPr>
          <p:cNvPr id="4" name="Áudio 3">
            <a:hlinkClick r:id="" action="ppaction://media"/>
            <a:extLst>
              <a:ext uri="{FF2B5EF4-FFF2-40B4-BE49-F238E27FC236}">
                <a16:creationId xmlns:a16="http://schemas.microsoft.com/office/drawing/2014/main" id="{1B03661B-6E30-4DEB-9995-4EB88200EA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753547261"/>
      </p:ext>
    </p:extLst>
  </p:cSld>
  <p:clrMapOvr>
    <a:masterClrMapping/>
  </p:clrMapOvr>
  <mc:AlternateContent xmlns:mc="http://schemas.openxmlformats.org/markup-compatibility/2006" xmlns:p14="http://schemas.microsoft.com/office/powerpoint/2010/main">
    <mc:Choice Requires="p14">
      <p:transition spd="slow" p14:dur="2000" advTm="48954"/>
    </mc:Choice>
    <mc:Fallback xmlns="">
      <p:transition spd="slow" advTm="48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ext uri="{3A86A75C-4F4B-4683-9AE1-C65F6400EC91}">
      <p14:laserTraceLst xmlns:p14="http://schemas.microsoft.com/office/powerpoint/2010/main">
        <p14:tracePtLst>
          <p14:tracePt t="562" x="11860213" y="3748088"/>
          <p14:tracePt t="570" x="11664950" y="3781425"/>
          <p14:tracePt t="578" x="11426825" y="3806825"/>
          <p14:tracePt t="586" x="11241088" y="3824288"/>
          <p14:tracePt t="594" x="11044238" y="3867150"/>
          <p14:tracePt t="602" x="10848975" y="3892550"/>
          <p14:tracePt t="610" x="10721975" y="3917950"/>
          <p14:tracePt t="618" x="10612438" y="3925888"/>
          <p14:tracePt t="626" x="10493375" y="3935413"/>
          <p14:tracePt t="634" x="10382250" y="3951288"/>
          <p14:tracePt t="642" x="10313988" y="3951288"/>
          <p14:tracePt t="650" x="10220325" y="3968750"/>
          <p14:tracePt t="658" x="10136188" y="3976688"/>
          <p14:tracePt t="666" x="10025063" y="3994150"/>
          <p14:tracePt t="674" x="9898063" y="3994150"/>
          <p14:tracePt t="682" x="9771063" y="3994150"/>
          <p14:tracePt t="690" x="9617075" y="4002088"/>
          <p14:tracePt t="698" x="9472613" y="4002088"/>
          <p14:tracePt t="706" x="9302750" y="4002088"/>
          <p14:tracePt t="714" x="9150350" y="4002088"/>
          <p14:tracePt t="722" x="8972550" y="4002088"/>
          <p14:tracePt t="730" x="8836025" y="4002088"/>
          <p14:tracePt t="738" x="8709025" y="4002088"/>
          <p14:tracePt t="746" x="8580438" y="4002088"/>
          <p14:tracePt t="754" x="8478838" y="4002088"/>
          <p14:tracePt t="762" x="8410575" y="4002088"/>
          <p14:tracePt t="770" x="8351838" y="4002088"/>
          <p14:tracePt t="778" x="8291513" y="4002088"/>
          <p14:tracePt t="786" x="8250238" y="4002088"/>
          <p14:tracePt t="794" x="8224838" y="4002088"/>
          <p14:tracePt t="802" x="8181975" y="4002088"/>
          <p14:tracePt t="810" x="8121650" y="4002088"/>
          <p14:tracePt t="818" x="8037513" y="4002088"/>
          <p14:tracePt t="826" x="7943850" y="4002088"/>
          <p14:tracePt t="834" x="7824788" y="4002088"/>
          <p14:tracePt t="842" x="7715250" y="4002088"/>
          <p14:tracePt t="850" x="7586663" y="4002088"/>
          <p14:tracePt t="858" x="7477125" y="4002088"/>
          <p14:tracePt t="866" x="7366000" y="4002088"/>
          <p14:tracePt t="874" x="7264400" y="4002088"/>
          <p14:tracePt t="882" x="7188200" y="4002088"/>
          <p14:tracePt t="890" x="7102475" y="4002088"/>
          <p14:tracePt t="898" x="7034213" y="3976688"/>
          <p14:tracePt t="906" x="6983413" y="3968750"/>
          <p14:tracePt t="914" x="6942138" y="3960813"/>
          <p14:tracePt t="922" x="6899275" y="3960813"/>
          <p14:tracePt t="930" x="6848475" y="3960813"/>
          <p14:tracePt t="938" x="6823075" y="3951288"/>
          <p14:tracePt t="946" x="6788150" y="3951288"/>
          <p14:tracePt t="954" x="6762750" y="3951288"/>
          <p14:tracePt t="962" x="6729413" y="3951288"/>
          <p14:tracePt t="970" x="6704013" y="3951288"/>
          <p14:tracePt t="978" x="6669088" y="3951288"/>
          <p14:tracePt t="986" x="6610350" y="3935413"/>
          <p14:tracePt t="994" x="6584950" y="3935413"/>
          <p14:tracePt t="1002" x="6550025" y="3935413"/>
          <p14:tracePt t="1010" x="6508750" y="3935413"/>
          <p14:tracePt t="1018" x="6483350" y="3925888"/>
          <p14:tracePt t="1026" x="6440488" y="3925888"/>
          <p14:tracePt t="1034" x="6423025" y="3925888"/>
          <p14:tracePt t="1042" x="6405563" y="3925888"/>
          <p14:tracePt t="1050" x="6389688" y="3925888"/>
          <p14:tracePt t="1066" x="6380163" y="3925888"/>
          <p14:tracePt t="1090" x="6372225" y="3925888"/>
          <p14:tracePt t="1106" x="6354763" y="3925888"/>
          <p14:tracePt t="1114" x="6329363" y="3925888"/>
          <p14:tracePt t="1122" x="6303963" y="3925888"/>
          <p14:tracePt t="1130" x="6278563" y="3917950"/>
          <p14:tracePt t="1138" x="6245225" y="3917950"/>
          <p14:tracePt t="1146" x="6219825" y="3917950"/>
          <p14:tracePt t="1154" x="6202363" y="3917950"/>
          <p14:tracePt t="1162" x="6167438" y="3917950"/>
          <p14:tracePt t="1170" x="6151563" y="3917950"/>
          <p14:tracePt t="1186" x="6134100" y="3917950"/>
          <p14:tracePt t="1210" x="6126163" y="3917950"/>
          <p14:tracePt t="1250" x="6116638" y="3917950"/>
          <p14:tracePt t="1266" x="6108700" y="3917950"/>
          <p14:tracePt t="1290" x="6100763" y="3917950"/>
          <p14:tracePt t="4890" x="6108700" y="3917950"/>
          <p14:tracePt t="4906" x="6116638" y="3917950"/>
          <p14:tracePt t="4930" x="6126163" y="3917950"/>
          <p14:tracePt t="4938" x="6151563" y="3917950"/>
          <p14:tracePt t="4946" x="6159500" y="3943350"/>
          <p14:tracePt t="4962" x="6159500" y="3951288"/>
          <p14:tracePt t="5402" x="6151563" y="3951288"/>
          <p14:tracePt t="5410" x="6134100" y="3951288"/>
          <p14:tracePt t="5418" x="6108700" y="3951288"/>
          <p14:tracePt t="5426" x="6091238" y="3951288"/>
          <p14:tracePt t="5434" x="6075363" y="3951288"/>
          <p14:tracePt t="5442" x="6057900" y="3951288"/>
          <p14:tracePt t="5450" x="6057900" y="3943350"/>
          <p14:tracePt t="5466" x="6049963" y="3935413"/>
          <p14:tracePt t="5482" x="6040438" y="3925888"/>
          <p14:tracePt t="5490" x="6032500" y="3917950"/>
          <p14:tracePt t="5498" x="6032500" y="3908425"/>
          <p14:tracePt t="5506" x="6024563" y="3900488"/>
          <p14:tracePt t="5514" x="6007100" y="3883025"/>
          <p14:tracePt t="5522" x="5964238" y="3857625"/>
          <p14:tracePt t="5530" x="5938838" y="3841750"/>
          <p14:tracePt t="5538" x="5905500" y="3824288"/>
          <p14:tracePt t="5546" x="5880100" y="3816350"/>
          <p14:tracePt t="5554" x="5845175" y="3781425"/>
          <p14:tracePt t="5562" x="5811838" y="3773488"/>
          <p14:tracePt t="5570" x="5794375" y="3756025"/>
          <p14:tracePt t="5578" x="5718175" y="3722688"/>
          <p14:tracePt t="5586" x="5675313" y="3679825"/>
          <p14:tracePt t="5594" x="5641975" y="3654425"/>
          <p14:tracePt t="5602" x="5591175" y="3603625"/>
          <p14:tracePt t="5610" x="5538788" y="3560763"/>
          <p14:tracePt t="5618" x="5497513" y="3509963"/>
          <p14:tracePt t="5626" x="5454650" y="3459163"/>
          <p14:tracePt t="5634" x="5411788" y="3382963"/>
          <p14:tracePt t="5642" x="5378450" y="3330575"/>
          <p14:tracePt t="5650" x="5353050" y="3271838"/>
          <p14:tracePt t="5658" x="5335588" y="3238500"/>
          <p14:tracePt t="5666" x="5292725" y="3170238"/>
          <p14:tracePt t="5674" x="5233988" y="3076575"/>
          <p14:tracePt t="5682" x="5173663" y="3000375"/>
          <p14:tracePt t="5690" x="5132388" y="2940050"/>
          <p14:tracePt t="5698" x="5080000" y="2871788"/>
          <p14:tracePt t="5706" x="5013325" y="2805113"/>
          <p14:tracePt t="5714" x="4919663" y="2752725"/>
          <p14:tracePt t="5722" x="4833938" y="2676525"/>
          <p14:tracePt t="5730" x="4724400" y="2625725"/>
          <p14:tracePt t="5738" x="4638675" y="2592388"/>
          <p14:tracePt t="5746" x="4519613" y="2541588"/>
          <p14:tracePt t="5754" x="4400550" y="2498725"/>
          <p14:tracePt t="5762" x="4281488" y="2447925"/>
          <p14:tracePt t="5770" x="4171950" y="2422525"/>
          <p14:tracePt t="5778" x="4052888" y="2413000"/>
          <p14:tracePt t="5786" x="3941763" y="2379663"/>
          <p14:tracePt t="5794" x="3840163" y="2354263"/>
          <p14:tracePt t="5802" x="3738563" y="2319338"/>
          <p14:tracePt t="5810" x="3662363" y="2303463"/>
          <p14:tracePt t="5818" x="3602038" y="2268538"/>
          <p14:tracePt t="5826" x="3500438" y="2260600"/>
          <p14:tracePt t="5834" x="3475038" y="2243138"/>
          <p14:tracePt t="5842" x="3441700" y="2235200"/>
          <p14:tracePt t="5850" x="3406775" y="2227263"/>
          <p14:tracePt t="5858" x="3348038" y="2209800"/>
          <p14:tracePt t="5866" x="3270250" y="2184400"/>
          <p14:tracePt t="5874" x="3211513" y="2174875"/>
          <p14:tracePt t="5883" x="3178175" y="2166938"/>
          <p14:tracePt t="5890" x="3117850" y="2159000"/>
          <p14:tracePt t="5898" x="3049588" y="2133600"/>
          <p14:tracePt t="5906" x="2955925" y="2124075"/>
          <p14:tracePt t="5914" x="2889250" y="2116138"/>
          <p14:tracePt t="5922" x="2795588" y="2090738"/>
          <p14:tracePt t="5930" x="2735263" y="2082800"/>
          <p14:tracePt t="5938" x="2676525" y="2073275"/>
          <p14:tracePt t="5946" x="2616200" y="2065338"/>
          <p14:tracePt t="5954" x="2590800" y="2065338"/>
          <p14:tracePt t="5962" x="2549525" y="2055813"/>
          <p14:tracePt t="5970" x="2532063" y="2055813"/>
          <p14:tracePt t="5978" x="2524125" y="2047875"/>
          <p14:tracePt t="5986" x="2514600" y="2030413"/>
          <p14:tracePt t="6010" x="2514600" y="2005013"/>
          <p14:tracePt t="6018" x="2506663" y="1989138"/>
          <p14:tracePt t="6026" x="2489200" y="1954213"/>
          <p14:tracePt t="6034" x="2471738" y="1946275"/>
          <p14:tracePt t="6042" x="2455863" y="1920875"/>
          <p14:tracePt t="6050" x="2420938" y="1885950"/>
          <p14:tracePt t="6058" x="2395538" y="1878013"/>
          <p14:tracePt t="6066" x="2362200" y="1860550"/>
          <p14:tracePt t="6074" x="2327275" y="1827213"/>
          <p14:tracePt t="6082" x="2301875" y="1819275"/>
          <p14:tracePt t="6090" x="2276475" y="1793875"/>
          <p14:tracePt t="6098" x="2260600" y="1784350"/>
          <p14:tracePt t="6106" x="2243138" y="1766888"/>
          <p14:tracePt t="6114" x="2225675" y="1751013"/>
          <p14:tracePt t="6122" x="2208213" y="1751013"/>
          <p14:tracePt t="6130" x="2200275" y="1741488"/>
          <p14:tracePt t="6138" x="2166938" y="1741488"/>
          <p14:tracePt t="6146" x="2132013" y="1733550"/>
          <p14:tracePt t="6154" x="2116138" y="1733550"/>
          <p14:tracePt t="6162" x="2073275" y="1716088"/>
          <p14:tracePt t="6178" x="2038350" y="1716088"/>
          <p14:tracePt t="6186" x="2022475" y="1716088"/>
          <p14:tracePt t="6194" x="2005013" y="1716088"/>
          <p14:tracePt t="6202" x="1979613" y="1716088"/>
          <p14:tracePt t="6210" x="1962150" y="1725613"/>
          <p14:tracePt t="6218" x="1928813" y="1725613"/>
          <p14:tracePt t="6226" x="1903413" y="1741488"/>
          <p14:tracePt t="6234" x="1868488" y="1751013"/>
          <p14:tracePt t="6242" x="1843088" y="1758950"/>
          <p14:tracePt t="6250" x="1835150" y="1766888"/>
          <p14:tracePt t="6258" x="1817688" y="1766888"/>
          <p14:tracePt t="6266" x="1801813" y="1776413"/>
          <p14:tracePt t="6282" x="1801813" y="1784350"/>
          <p14:tracePt t="6298" x="1792288" y="1793875"/>
          <p14:tracePt t="6314" x="1776413" y="1809750"/>
          <p14:tracePt t="6330" x="1766888" y="1827213"/>
          <p14:tracePt t="6338" x="1758950" y="1835150"/>
          <p14:tracePt t="6346" x="1758950" y="1844675"/>
          <p14:tracePt t="6354" x="1741488" y="1860550"/>
          <p14:tracePt t="6362" x="1733550" y="1878013"/>
          <p14:tracePt t="6370" x="1724025" y="1885950"/>
          <p14:tracePt t="6378" x="1724025" y="1903413"/>
          <p14:tracePt t="6386" x="1724025" y="1928813"/>
          <p14:tracePt t="6402" x="1708150" y="1946275"/>
          <p14:tracePt t="6410" x="1708150" y="1963738"/>
          <p14:tracePt t="6418" x="1708150" y="1971675"/>
          <p14:tracePt t="6426" x="1708150" y="1989138"/>
          <p14:tracePt t="6434" x="1708150" y="1997075"/>
          <p14:tracePt t="6442" x="1708150" y="2005013"/>
          <p14:tracePt t="6450" x="1716088" y="2030413"/>
          <p14:tracePt t="6458" x="1724025" y="2030413"/>
          <p14:tracePt t="6466" x="1741488" y="2039938"/>
          <p14:tracePt t="6482" x="1766888" y="2047875"/>
          <p14:tracePt t="6490" x="1792288" y="2065338"/>
          <p14:tracePt t="6506" x="1801813" y="2073275"/>
          <p14:tracePt t="6514" x="1817688" y="2073275"/>
          <p14:tracePt t="6522" x="1827213" y="2073275"/>
          <p14:tracePt t="6530" x="1843088" y="2073275"/>
          <p14:tracePt t="6538" x="1860550" y="2082800"/>
          <p14:tracePt t="6546" x="1885950" y="2082800"/>
          <p14:tracePt t="6554" x="1920875" y="2098675"/>
          <p14:tracePt t="6562" x="1954213" y="2098675"/>
          <p14:tracePt t="6570" x="1997075" y="2108200"/>
          <p14:tracePt t="6578" x="2012950" y="2108200"/>
          <p14:tracePt t="6586" x="2055813" y="2116138"/>
          <p14:tracePt t="6594" x="2098675" y="2116138"/>
          <p14:tracePt t="6602" x="2124075" y="2116138"/>
          <p14:tracePt t="6610" x="2141538" y="2124075"/>
          <p14:tracePt t="6618" x="2149475" y="2124075"/>
          <p14:tracePt t="6626" x="2157413" y="2124075"/>
          <p14:tracePt t="6634" x="2166938" y="2133600"/>
          <p14:tracePt t="6642" x="2174875" y="2141538"/>
          <p14:tracePt t="6650" x="2182813" y="2141538"/>
          <p14:tracePt t="6666" x="2200275" y="2141538"/>
          <p14:tracePt t="6674" x="2208213" y="2141538"/>
          <p14:tracePt t="6682" x="2260600" y="2149475"/>
          <p14:tracePt t="6690" x="2268538" y="2149475"/>
          <p14:tracePt t="6698" x="2293938" y="2149475"/>
          <p14:tracePt t="6706" x="2319338" y="2149475"/>
          <p14:tracePt t="6714" x="2362200" y="2159000"/>
          <p14:tracePt t="6722" x="2379663" y="2159000"/>
          <p14:tracePt t="6730" x="2420938" y="2166938"/>
          <p14:tracePt t="6738" x="2438400" y="2166938"/>
          <p14:tracePt t="6746" x="2471738" y="2166938"/>
          <p14:tracePt t="6754" x="2514600" y="2184400"/>
          <p14:tracePt t="6762" x="2565400" y="2192338"/>
          <p14:tracePt t="6770" x="2616200" y="2192338"/>
          <p14:tracePt t="6778" x="2701925" y="2192338"/>
          <p14:tracePt t="6786" x="2744788" y="2192338"/>
          <p14:tracePt t="6794" x="2795588" y="2192338"/>
          <p14:tracePt t="6802" x="2803525" y="2192338"/>
          <p14:tracePt t="6810" x="2838450" y="2192338"/>
          <p14:tracePt t="6818" x="2871788" y="2192338"/>
          <p14:tracePt t="6826" x="2879725" y="2192338"/>
          <p14:tracePt t="6834" x="2905125" y="2192338"/>
          <p14:tracePt t="6842" x="2914650" y="2192338"/>
          <p14:tracePt t="6866" x="2940050" y="2192338"/>
          <p14:tracePt t="6874" x="2947988" y="2192338"/>
          <p14:tracePt t="6898" x="2965450" y="2184400"/>
          <p14:tracePt t="6906" x="2973388" y="2184400"/>
          <p14:tracePt t="6914" x="2982913" y="2184400"/>
          <p14:tracePt t="6922" x="3016250" y="2174875"/>
          <p14:tracePt t="6930" x="3049588" y="2174875"/>
          <p14:tracePt t="6938" x="3092450" y="2166938"/>
          <p14:tracePt t="6946" x="3100388" y="2166938"/>
          <p14:tracePt t="6954" x="3127375" y="2166938"/>
          <p14:tracePt t="6962" x="3143250" y="2159000"/>
          <p14:tracePt t="6970" x="3160713" y="2149475"/>
          <p14:tracePt t="6978" x="3194050" y="2141538"/>
          <p14:tracePt t="6986" x="3211513" y="2133600"/>
          <p14:tracePt t="6994" x="3236913" y="2116138"/>
          <p14:tracePt t="7002" x="3244850" y="2116138"/>
          <p14:tracePt t="7010" x="3270250" y="2108200"/>
          <p14:tracePt t="7018" x="3279775" y="2098675"/>
          <p14:tracePt t="7026" x="3287713" y="2098675"/>
          <p14:tracePt t="7034" x="3313113" y="2090738"/>
          <p14:tracePt t="7042" x="3338513" y="2065338"/>
          <p14:tracePt t="7050" x="3363913" y="2039938"/>
          <p14:tracePt t="7058" x="3381375" y="2022475"/>
          <p14:tracePt t="7066" x="3414713" y="1997075"/>
          <p14:tracePt t="7074" x="3441700" y="1963738"/>
          <p14:tracePt t="7082" x="3457575" y="1938338"/>
          <p14:tracePt t="7090" x="3482975" y="1903413"/>
          <p14:tracePt t="7098" x="3508375" y="1870075"/>
          <p14:tracePt t="7106" x="3525838" y="1844675"/>
          <p14:tracePt t="7114" x="3525838" y="1835150"/>
          <p14:tracePt t="7122" x="3525838" y="1827213"/>
          <p14:tracePt t="7130" x="3525838" y="1819275"/>
          <p14:tracePt t="7138" x="3525838" y="1793875"/>
          <p14:tracePt t="7146" x="3525838" y="1784350"/>
          <p14:tracePt t="7162" x="3525838" y="1766888"/>
          <p14:tracePt t="7170" x="3525838" y="1758950"/>
          <p14:tracePt t="7178" x="3525838" y="1741488"/>
          <p14:tracePt t="7186" x="3517900" y="1725613"/>
          <p14:tracePt t="7194" x="3517900" y="1716088"/>
          <p14:tracePt t="7202" x="3492500" y="1708150"/>
          <p14:tracePt t="7210" x="3457575" y="1682750"/>
          <p14:tracePt t="7218" x="3441700" y="1665288"/>
          <p14:tracePt t="7226" x="3406775" y="1649413"/>
          <p14:tracePt t="7234" x="3373438" y="1622425"/>
          <p14:tracePt t="7242" x="3338513" y="1589088"/>
          <p14:tracePt t="7250" x="3287713" y="1571625"/>
          <p14:tracePt t="7258" x="3228975" y="1538288"/>
          <p14:tracePt t="7266" x="3178175" y="1520825"/>
          <p14:tracePt t="7274" x="3117850" y="1504950"/>
          <p14:tracePt t="7282" x="3067050" y="1495425"/>
          <p14:tracePt t="7290" x="3041650" y="1487488"/>
          <p14:tracePt t="7298" x="3024188" y="1477963"/>
          <p14:tracePt t="7306" x="2998788" y="1477963"/>
          <p14:tracePt t="7314" x="2990850" y="1477963"/>
          <p14:tracePt t="7322" x="2965450" y="1470025"/>
          <p14:tracePt t="7330" x="2955925" y="1462088"/>
          <p14:tracePt t="7346" x="2930525" y="1462088"/>
          <p14:tracePt t="7354" x="2922588" y="1462088"/>
          <p14:tracePt t="7362" x="2889250" y="1462088"/>
          <p14:tracePt t="7370" x="2838450" y="1462088"/>
          <p14:tracePt t="7378" x="2786063" y="1462088"/>
          <p14:tracePt t="7386" x="2719388" y="1462088"/>
          <p14:tracePt t="7394" x="2659063" y="1462088"/>
          <p14:tracePt t="7402" x="2600325" y="1462088"/>
          <p14:tracePt t="7410" x="2557463" y="1462088"/>
          <p14:tracePt t="7418" x="2514600" y="1462088"/>
          <p14:tracePt t="7426" x="2471738" y="1462088"/>
          <p14:tracePt t="7434" x="2438400" y="1462088"/>
          <p14:tracePt t="7442" x="2430463" y="1462088"/>
          <p14:tracePt t="7450" x="2405063" y="1462088"/>
          <p14:tracePt t="7458" x="2387600" y="1462088"/>
          <p14:tracePt t="7466" x="2370138" y="1470025"/>
          <p14:tracePt t="7474" x="2352675" y="1470025"/>
          <p14:tracePt t="7482" x="2336800" y="1477963"/>
          <p14:tracePt t="7490" x="2327275" y="1477963"/>
          <p14:tracePt t="7498" x="2311400" y="1495425"/>
          <p14:tracePt t="7506" x="2293938" y="1504950"/>
          <p14:tracePt t="7514" x="2260600" y="1520825"/>
          <p14:tracePt t="7522" x="2235200" y="1530350"/>
          <p14:tracePt t="7530" x="2208213" y="1538288"/>
          <p14:tracePt t="7538" x="2157413" y="1563688"/>
          <p14:tracePt t="7546" x="2124075" y="1589088"/>
          <p14:tracePt t="7554" x="2073275" y="1606550"/>
          <p14:tracePt t="7562" x="2038350" y="1631950"/>
          <p14:tracePt t="7570" x="2012950" y="1649413"/>
          <p14:tracePt t="7578" x="1987550" y="1674813"/>
          <p14:tracePt t="7586" x="1971675" y="1682750"/>
          <p14:tracePt t="7594" x="1936750" y="1716088"/>
          <p14:tracePt t="7602" x="1920875" y="1733550"/>
          <p14:tracePt t="7610" x="1893888" y="1766888"/>
          <p14:tracePt t="7618" x="1878013" y="1793875"/>
          <p14:tracePt t="7626" x="1860550" y="1809750"/>
          <p14:tracePt t="7634" x="1835150" y="1844675"/>
          <p14:tracePt t="7642" x="1817688" y="1870075"/>
          <p14:tracePt t="7650" x="1817688" y="1878013"/>
          <p14:tracePt t="7658" x="1817688" y="1911350"/>
          <p14:tracePt t="7666" x="1817688" y="1928813"/>
          <p14:tracePt t="7674" x="1817688" y="1946275"/>
          <p14:tracePt t="7682" x="1817688" y="1963738"/>
          <p14:tracePt t="7690" x="1817688" y="1989138"/>
          <p14:tracePt t="7698" x="1817688" y="1997075"/>
          <p14:tracePt t="7706" x="1827213" y="2030413"/>
          <p14:tracePt t="7714" x="1843088" y="2030413"/>
          <p14:tracePt t="7722" x="1860550" y="2047875"/>
          <p14:tracePt t="7730" x="1885950" y="2065338"/>
          <p14:tracePt t="7738" x="1903413" y="2073275"/>
          <p14:tracePt t="7746" x="1954213" y="2082800"/>
          <p14:tracePt t="7754" x="1997075" y="2090738"/>
          <p14:tracePt t="7762" x="2073275" y="2108200"/>
          <p14:tracePt t="7770" x="2141538" y="2108200"/>
          <p14:tracePt t="7778" x="2200275" y="2124075"/>
          <p14:tracePt t="7786" x="2286000" y="2133600"/>
          <p14:tracePt t="7794" x="2362200" y="2141538"/>
          <p14:tracePt t="7802" x="2420938" y="2159000"/>
          <p14:tracePt t="7810" x="2481263" y="2174875"/>
          <p14:tracePt t="7818" x="2532063" y="2184400"/>
          <p14:tracePt t="7826" x="2616200" y="2192338"/>
          <p14:tracePt t="7834" x="2659063" y="2192338"/>
          <p14:tracePt t="7842" x="2760663" y="2192338"/>
          <p14:tracePt t="7850" x="2914650" y="2217738"/>
          <p14:tracePt t="7858" x="3041650" y="2227263"/>
          <p14:tracePt t="7866" x="3168650" y="2227263"/>
          <p14:tracePt t="7874" x="3287713" y="2227263"/>
          <p14:tracePt t="7894" x="3525838" y="2227263"/>
          <p14:tracePt t="7898" x="3636963" y="2227263"/>
          <p14:tracePt t="7906" x="3789363" y="2227263"/>
          <p14:tracePt t="7914" x="3865563" y="2227263"/>
          <p14:tracePt t="7922" x="3959225" y="2227263"/>
          <p14:tracePt t="7930" x="4060825" y="2227263"/>
          <p14:tracePt t="7938" x="4121150" y="2227263"/>
          <p14:tracePt t="7946" x="4171950" y="2227263"/>
          <p14:tracePt t="7954" x="4265613" y="2227263"/>
          <p14:tracePt t="7962" x="4306888" y="2227263"/>
          <p14:tracePt t="7970" x="4375150" y="2227263"/>
          <p14:tracePt t="7978" x="4443413" y="2227263"/>
          <p14:tracePt t="7986" x="4519613" y="2227263"/>
          <p14:tracePt t="7994" x="4579938" y="2227263"/>
          <p14:tracePt t="8002" x="4621213" y="2227263"/>
          <p14:tracePt t="8010" x="4689475" y="2227263"/>
          <p14:tracePt t="8018" x="4732338" y="2227263"/>
          <p14:tracePt t="8026" x="4791075" y="2227263"/>
          <p14:tracePt t="8034" x="4851400" y="2217738"/>
          <p14:tracePt t="8042" x="4902200" y="2217738"/>
          <p14:tracePt t="8050" x="4945063" y="2209800"/>
          <p14:tracePt t="8058" x="4987925" y="2209800"/>
          <p14:tracePt t="8066" x="5038725" y="2200275"/>
          <p14:tracePt t="8074" x="5064125" y="2200275"/>
          <p14:tracePt t="8082" x="5106988" y="2200275"/>
          <p14:tracePt t="8090" x="5191125" y="2200275"/>
          <p14:tracePt t="8098" x="5267325" y="2200275"/>
          <p14:tracePt t="8106" x="5335588" y="2200275"/>
          <p14:tracePt t="8114" x="5411788" y="2174875"/>
          <p14:tracePt t="8122" x="5472113" y="2174875"/>
          <p14:tracePt t="8130" x="5538788" y="2174875"/>
          <p14:tracePt t="8138" x="5624513" y="2166938"/>
          <p14:tracePt t="8146" x="5683250" y="2166938"/>
          <p14:tracePt t="8154" x="5761038" y="2159000"/>
          <p14:tracePt t="8162" x="5827713" y="2141538"/>
          <p14:tracePt t="8170" x="5905500" y="2141538"/>
          <p14:tracePt t="8178" x="6015038" y="2141538"/>
          <p14:tracePt t="8186" x="6116638" y="2141538"/>
          <p14:tracePt t="8194" x="6227763" y="2141538"/>
          <p14:tracePt t="8202" x="6329363" y="2141538"/>
          <p14:tracePt t="8210" x="6423025" y="2141538"/>
          <p14:tracePt t="8218" x="6542088" y="2141538"/>
          <p14:tracePt t="8226" x="6626225" y="2141538"/>
          <p14:tracePt t="8234" x="6719888" y="2141538"/>
          <p14:tracePt t="8242" x="6780213" y="2124075"/>
          <p14:tracePt t="8250" x="6864350" y="2124075"/>
          <p14:tracePt t="8258" x="6924675" y="2124075"/>
          <p14:tracePt t="8266" x="6983413" y="2124075"/>
          <p14:tracePt t="8274" x="7026275" y="2116138"/>
          <p14:tracePt t="8282" x="7102475" y="2108200"/>
          <p14:tracePt t="8290" x="7188200" y="2108200"/>
          <p14:tracePt t="8298" x="7297738" y="2108200"/>
          <p14:tracePt t="8306" x="7400925" y="2108200"/>
          <p14:tracePt t="8314" x="7485063" y="2108200"/>
          <p14:tracePt t="8322" x="7570788" y="2090738"/>
          <p14:tracePt t="8330" x="7629525" y="2073275"/>
          <p14:tracePt t="8338" x="7662863" y="2073275"/>
          <p14:tracePt t="8346" x="7705725" y="2065338"/>
          <p14:tracePt t="8354" x="7740650" y="2047875"/>
          <p14:tracePt t="8362" x="7773988" y="2039938"/>
          <p14:tracePt t="8370" x="7791450" y="2030413"/>
          <p14:tracePt t="8378" x="7824788" y="2022475"/>
          <p14:tracePt t="8386" x="7859713" y="2005013"/>
          <p14:tracePt t="8394" x="7867650" y="2005013"/>
          <p14:tracePt t="8402" x="7875588" y="1997075"/>
          <p14:tracePt t="8410" x="7900988" y="1971675"/>
          <p14:tracePt t="8418" x="7918450" y="1954213"/>
          <p14:tracePt t="8426" x="7943850" y="1920875"/>
          <p14:tracePt t="8434" x="7961313" y="1903413"/>
          <p14:tracePt t="8442" x="7969250" y="1870075"/>
          <p14:tracePt t="8450" x="7986713" y="1835150"/>
          <p14:tracePt t="8458" x="8004175" y="1801813"/>
          <p14:tracePt t="8466" x="8012113" y="1766888"/>
          <p14:tracePt t="8474" x="8020050" y="1741488"/>
          <p14:tracePt t="8482" x="8020050" y="1700213"/>
          <p14:tracePt t="8490" x="8020050" y="1674813"/>
          <p14:tracePt t="8498" x="8020050" y="1631950"/>
          <p14:tracePt t="8506" x="8020050" y="1614488"/>
          <p14:tracePt t="8514" x="8020050" y="1606550"/>
          <p14:tracePt t="8522" x="8020050" y="1589088"/>
          <p14:tracePt t="8530" x="8012113" y="1571625"/>
          <p14:tracePt t="8538" x="8012113" y="1555750"/>
          <p14:tracePt t="8546" x="7986713" y="1546225"/>
          <p14:tracePt t="8562" x="7977188" y="1538288"/>
          <p14:tracePt t="8570" x="7969250" y="1512888"/>
          <p14:tracePt t="8578" x="7951788" y="1512888"/>
          <p14:tracePt t="8586" x="7918450" y="1504950"/>
          <p14:tracePt t="8594" x="7859713" y="1477963"/>
          <p14:tracePt t="8602" x="7807325" y="1462088"/>
          <p14:tracePt t="8610" x="7748588" y="1452563"/>
          <p14:tracePt t="8618" x="7705725" y="1419225"/>
          <p14:tracePt t="8626" x="7612063" y="1411288"/>
          <p14:tracePt t="8634" x="7545388" y="1393825"/>
          <p14:tracePt t="8642" x="7451725" y="1360488"/>
          <p14:tracePt t="8650" x="7373938" y="1343025"/>
          <p14:tracePt t="8658" x="7323138" y="1343025"/>
          <p14:tracePt t="8666" x="7239000" y="1333500"/>
          <p14:tracePt t="8674" x="7170738" y="1317625"/>
          <p14:tracePt t="8682" x="7119938" y="1317625"/>
          <p14:tracePt t="8690" x="7026275" y="1300163"/>
          <p14:tracePt t="8698" x="6967538" y="1292225"/>
          <p14:tracePt t="8706" x="6924675" y="1282700"/>
          <p14:tracePt t="8714" x="6881813" y="1282700"/>
          <p14:tracePt t="8722" x="6831013" y="1266825"/>
          <p14:tracePt t="8730" x="6788150" y="1266825"/>
          <p14:tracePt t="8738" x="6745288" y="1266825"/>
          <p14:tracePt t="8746" x="6686550" y="1266825"/>
          <p14:tracePt t="8754" x="6643688" y="1266825"/>
          <p14:tracePt t="8762" x="6567488" y="1266825"/>
          <p14:tracePt t="8770" x="6483350" y="1266825"/>
          <p14:tracePt t="8778" x="6397625" y="1266825"/>
          <p14:tracePt t="8786" x="6346825" y="1266825"/>
          <p14:tracePt t="8794" x="6245225" y="1266825"/>
          <p14:tracePt t="8802" x="6167438" y="1266825"/>
          <p14:tracePt t="8810" x="6083300" y="1274763"/>
          <p14:tracePt t="8818" x="6024563" y="1292225"/>
          <p14:tracePt t="8826" x="5938838" y="1308100"/>
          <p14:tracePt t="8834" x="5862638" y="1317625"/>
          <p14:tracePt t="8842" x="5794375" y="1333500"/>
          <p14:tracePt t="8850" x="5718175" y="1343025"/>
          <p14:tracePt t="8858" x="5641975" y="1376363"/>
          <p14:tracePt t="8866" x="5565775" y="1385888"/>
          <p14:tracePt t="8874" x="5505450" y="1419225"/>
          <p14:tracePt t="8884" x="5472113" y="1427163"/>
          <p14:tracePt t="8890" x="5429250" y="1436688"/>
          <p14:tracePt t="8898" x="5386388" y="1470025"/>
          <p14:tracePt t="8906" x="5327650" y="1495425"/>
          <p14:tracePt t="8914" x="5302250" y="1512888"/>
          <p14:tracePt t="8922" x="5241925" y="1555750"/>
          <p14:tracePt t="8930" x="5216525" y="1571625"/>
          <p14:tracePt t="8938" x="5183188" y="1597025"/>
          <p14:tracePt t="8946" x="5165725" y="1614488"/>
          <p14:tracePt t="8954" x="5157788" y="1631950"/>
          <p14:tracePt t="8962" x="5132388" y="1665288"/>
          <p14:tracePt t="8970" x="5132388" y="1682750"/>
          <p14:tracePt t="8978" x="5097463" y="1716088"/>
          <p14:tracePt t="8986" x="5089525" y="1733550"/>
          <p14:tracePt t="8994" x="5080000" y="1733550"/>
          <p14:tracePt t="9002" x="5080000" y="1758950"/>
          <p14:tracePt t="9010" x="5072063" y="1784350"/>
          <p14:tracePt t="9018" x="5054600" y="1801813"/>
          <p14:tracePt t="9026" x="5054600" y="1835150"/>
          <p14:tracePt t="9034" x="5054600" y="1870075"/>
          <p14:tracePt t="9042" x="5054600" y="1885950"/>
          <p14:tracePt t="9050" x="5054600" y="1911350"/>
          <p14:tracePt t="9058" x="5054600" y="1954213"/>
          <p14:tracePt t="9066" x="5054600" y="1989138"/>
          <p14:tracePt t="9074" x="5054600" y="2005013"/>
          <p14:tracePt t="9082" x="5054600" y="2039938"/>
          <p14:tracePt t="9090" x="5054600" y="2073275"/>
          <p14:tracePt t="9098" x="5064125" y="2090738"/>
          <p14:tracePt t="9106" x="5089525" y="2133600"/>
          <p14:tracePt t="9114" x="5114925" y="2141538"/>
          <p14:tracePt t="9122" x="5148263" y="2159000"/>
          <p14:tracePt t="9130" x="5199063" y="2174875"/>
          <p14:tracePt t="9138" x="5241925" y="2184400"/>
          <p14:tracePt t="9146" x="5302250" y="2200275"/>
          <p14:tracePt t="9154" x="5378450" y="2209800"/>
          <p14:tracePt t="9162" x="5421313" y="2217738"/>
          <p14:tracePt t="9170" x="5454650" y="2217738"/>
          <p14:tracePt t="9178" x="5480050" y="2217738"/>
          <p14:tracePt t="9186" x="5497513" y="2227263"/>
          <p14:tracePt t="9194" x="5513388" y="2227263"/>
          <p14:tracePt t="9202" x="5530850" y="2227263"/>
          <p14:tracePt t="9210" x="5538788" y="2227263"/>
          <p14:tracePt t="9218" x="5573713" y="2227263"/>
          <p14:tracePt t="9226" x="5607050" y="2227263"/>
          <p14:tracePt t="9234" x="5657850" y="2227263"/>
          <p14:tracePt t="9242" x="5700713" y="2227263"/>
          <p14:tracePt t="9250" x="5776913" y="2227263"/>
          <p14:tracePt t="9258" x="5870575" y="2227263"/>
          <p14:tracePt t="9266" x="5956300" y="2227263"/>
          <p14:tracePt t="9274" x="6040438" y="2227263"/>
          <p14:tracePt t="9282" x="6142038" y="2227263"/>
          <p14:tracePt t="9290" x="6227763" y="2227263"/>
          <p14:tracePt t="9298" x="6296025" y="2227263"/>
          <p14:tracePt t="9306" x="6380163" y="2227263"/>
          <p14:tracePt t="9314" x="6465888" y="2227263"/>
          <p14:tracePt t="9322" x="6559550" y="2227263"/>
          <p14:tracePt t="9330" x="6626225" y="2227263"/>
          <p14:tracePt t="9338" x="6711950" y="2227263"/>
          <p14:tracePt t="9346" x="6780213" y="2227263"/>
          <p14:tracePt t="9354" x="6838950" y="2227263"/>
          <p14:tracePt t="9362" x="6873875" y="2227263"/>
          <p14:tracePt t="9370" x="6915150" y="2227263"/>
          <p14:tracePt t="9378" x="6958013" y="2227263"/>
          <p14:tracePt t="9386" x="6992938" y="2227263"/>
          <p14:tracePt t="9394" x="7018338" y="2227263"/>
          <p14:tracePt t="9402" x="7034213" y="2227263"/>
          <p14:tracePt t="9410" x="7112000" y="2227263"/>
          <p14:tracePt t="9418" x="7145338" y="2217738"/>
          <p14:tracePt t="9426" x="7162800" y="2217738"/>
          <p14:tracePt t="9434" x="7204075" y="2209800"/>
          <p14:tracePt t="9442" x="7239000" y="2209800"/>
          <p14:tracePt t="9450" x="7264400" y="2209800"/>
          <p14:tracePt t="9458" x="7289800" y="2200275"/>
          <p14:tracePt t="9466" x="7332663" y="2200275"/>
          <p14:tracePt t="9474" x="7366000" y="2192338"/>
          <p14:tracePt t="9482" x="7408863" y="2192338"/>
          <p14:tracePt t="9490" x="7442200" y="2192338"/>
          <p14:tracePt t="9498" x="7477125" y="2192338"/>
          <p14:tracePt t="9506" x="7485063" y="2192338"/>
          <p14:tracePt t="9514" x="7510463" y="2192338"/>
          <p14:tracePt t="9522" x="7518400" y="2192338"/>
          <p14:tracePt t="9530" x="7527925" y="2192338"/>
          <p14:tracePt t="9538" x="7545388" y="2192338"/>
          <p14:tracePt t="9554" x="7561263" y="2192338"/>
          <p14:tracePt t="9570" x="7578725" y="2174875"/>
          <p14:tracePt t="9594" x="7586663" y="2174875"/>
          <p14:tracePt t="9602" x="7596188" y="2166938"/>
          <p14:tracePt t="10738" x="7612063" y="2166938"/>
          <p14:tracePt t="10746" x="7621588" y="2166938"/>
          <p14:tracePt t="10754" x="7629525" y="2166938"/>
          <p14:tracePt t="10762" x="7646988" y="2166938"/>
          <p14:tracePt t="10770" x="7662863" y="2166938"/>
          <p14:tracePt t="10786" x="7680325" y="2166938"/>
          <p14:tracePt t="10794" x="7688263" y="2174875"/>
          <p14:tracePt t="10810" x="7697788" y="2174875"/>
          <p14:tracePt t="10818" x="7705725" y="2174875"/>
          <p14:tracePt t="10826" x="7715250" y="2174875"/>
          <p14:tracePt t="10834" x="7723188" y="2174875"/>
          <p14:tracePt t="10842" x="7731125" y="2174875"/>
          <p14:tracePt t="10850" x="7740650" y="2174875"/>
          <p14:tracePt t="10858" x="7748588" y="2174875"/>
          <p14:tracePt t="10866" x="7756525" y="2174875"/>
          <p14:tracePt t="10882" x="7756525" y="2166938"/>
          <p14:tracePt t="10895" x="7773988" y="2166938"/>
          <p14:tracePt t="10914" x="7781925" y="2166938"/>
          <p14:tracePt t="10922" x="7791450" y="2166938"/>
          <p14:tracePt t="10938" x="7799388" y="2166938"/>
          <p14:tracePt t="10946" x="7807325" y="2159000"/>
          <p14:tracePt t="10954" x="7816850" y="2159000"/>
          <p14:tracePt t="10962" x="7824788" y="2149475"/>
          <p14:tracePt t="10978" x="7832725" y="2149475"/>
          <p14:tracePt t="10994" x="7842250" y="2141538"/>
          <p14:tracePt t="11002" x="7850188" y="2141538"/>
          <p14:tracePt t="11018" x="7875588" y="2133600"/>
          <p14:tracePt t="11026" x="7885113" y="2133600"/>
          <p14:tracePt t="11034" x="7885113" y="2124075"/>
          <p14:tracePt t="11050" x="7900988" y="2124075"/>
          <p14:tracePt t="11058" x="7926388" y="2116138"/>
          <p14:tracePt t="11074" x="7951788" y="2108200"/>
          <p14:tracePt t="11090" x="7977188" y="2108200"/>
          <p14:tracePt t="11098" x="7994650" y="2098675"/>
          <p14:tracePt t="11106" x="8004175" y="2098675"/>
          <p14:tracePt t="11114" x="8012113" y="2098675"/>
          <p14:tracePt t="11122" x="8020050" y="2090738"/>
          <p14:tracePt t="11138" x="8037513" y="2090738"/>
          <p14:tracePt t="11146" x="8054975" y="2073275"/>
          <p14:tracePt t="11162" x="8062913" y="2073275"/>
          <p14:tracePt t="11170" x="8070850" y="2073275"/>
          <p14:tracePt t="11178" x="8080375" y="2073275"/>
          <p14:tracePt t="11186" x="8088313" y="2073275"/>
          <p14:tracePt t="11194" x="8113713" y="2073275"/>
          <p14:tracePt t="11202" x="8131175" y="2073275"/>
          <p14:tracePt t="11210" x="8156575" y="2073275"/>
          <p14:tracePt t="11218" x="8164513" y="2073275"/>
          <p14:tracePt t="11226" x="8181975" y="2065338"/>
          <p14:tracePt t="11234" x="8189913" y="2065338"/>
          <p14:tracePt t="11242" x="8199438" y="2065338"/>
          <p14:tracePt t="11250" x="8207375" y="2055813"/>
          <p14:tracePt t="11266" x="8224838" y="2055813"/>
          <p14:tracePt t="11274" x="8232775" y="2055813"/>
          <p14:tracePt t="11282" x="8240713" y="2055813"/>
          <p14:tracePt t="11290" x="8258175" y="2055813"/>
          <p14:tracePt t="11314" x="8266113" y="2047875"/>
          <p14:tracePt t="11322" x="8275638" y="2047875"/>
          <p14:tracePt t="11362" x="8283575" y="2047875"/>
          <p14:tracePt t="13130" x="8291513" y="2047875"/>
          <p14:tracePt t="13138" x="8326438" y="2055813"/>
          <p14:tracePt t="13146" x="8359775" y="2090738"/>
          <p14:tracePt t="13154" x="8377238" y="2090738"/>
          <p14:tracePt t="13162" x="8410575" y="2124075"/>
          <p14:tracePt t="13170" x="8435975" y="2133600"/>
          <p14:tracePt t="13178" x="8462963" y="2159000"/>
          <p14:tracePt t="13186" x="8488363" y="2174875"/>
          <p14:tracePt t="13194" x="8496300" y="2192338"/>
          <p14:tracePt t="13202" x="8521700" y="2209800"/>
          <p14:tracePt t="13210" x="8539163" y="2227263"/>
          <p14:tracePt t="13218" x="8572500" y="2252663"/>
          <p14:tracePt t="13226" x="8597900" y="2260600"/>
          <p14:tracePt t="13234" x="8615363" y="2260600"/>
          <p14:tracePt t="13242" x="8648700" y="2278063"/>
          <p14:tracePt t="13250" x="8658225" y="2286000"/>
          <p14:tracePt t="13258" x="8691563" y="2293938"/>
          <p14:tracePt t="13266" x="8742363" y="2311400"/>
          <p14:tracePt t="13274" x="8767763" y="2319338"/>
          <p14:tracePt t="13282" x="8777288" y="2328863"/>
          <p14:tracePt t="13290" x="8802688" y="2328863"/>
          <p14:tracePt t="13298" x="8818563" y="2336800"/>
          <p14:tracePt t="13306" x="8836025" y="2344738"/>
          <p14:tracePt t="13314" x="8861425" y="2344738"/>
          <p14:tracePt t="13322" x="8894763" y="2362200"/>
          <p14:tracePt t="13330" x="8921750" y="2362200"/>
          <p14:tracePt t="13338" x="8929688" y="2371725"/>
          <p14:tracePt t="13346" x="8937625" y="2371725"/>
          <p14:tracePt t="13354" x="8963025" y="2379663"/>
          <p14:tracePt t="13370" x="8972550" y="2379663"/>
          <p14:tracePt t="13378" x="8988425" y="2379663"/>
          <p14:tracePt t="13386" x="9005888" y="2379663"/>
          <p14:tracePt t="13394" x="9023350" y="2379663"/>
          <p14:tracePt t="13402" x="9031288" y="2379663"/>
          <p14:tracePt t="13410" x="9056688" y="2371725"/>
          <p14:tracePt t="13418" x="9074150" y="2371725"/>
          <p14:tracePt t="13426" x="9082088" y="2362200"/>
          <p14:tracePt t="13434" x="9107488" y="2354263"/>
          <p14:tracePt t="13442" x="9132888" y="2344738"/>
          <p14:tracePt t="13450" x="9158288" y="2336800"/>
          <p14:tracePt t="13458" x="9167813" y="2328863"/>
          <p14:tracePt t="13466" x="9175750" y="2328863"/>
          <p14:tracePt t="13474" x="9183688" y="2328863"/>
          <p14:tracePt t="13482" x="9183688" y="2319338"/>
          <p14:tracePt t="13506" x="9201150" y="2319338"/>
          <p14:tracePt t="13522" x="9209088" y="2311400"/>
          <p14:tracePt t="13546" x="9218613" y="2303463"/>
          <p14:tracePt t="13562" x="9226550" y="2293938"/>
          <p14:tracePt t="13570" x="9236075" y="2293938"/>
          <p14:tracePt t="13578" x="9236075" y="2286000"/>
          <p14:tracePt t="13586" x="9244013" y="2278063"/>
          <p14:tracePt t="13594" x="9261475" y="2268538"/>
          <p14:tracePt t="13610" x="9261475" y="2260600"/>
          <p14:tracePt t="13618" x="9269413" y="2260600"/>
          <p14:tracePt t="13634" x="9277350" y="2252663"/>
          <p14:tracePt t="13642" x="9286875" y="2252663"/>
          <p14:tracePt t="16274" x="9277350" y="2252663"/>
          <p14:tracePt t="16282" x="9244013" y="2252663"/>
          <p14:tracePt t="16290" x="9201150" y="2268538"/>
          <p14:tracePt t="16298" x="9175750" y="2278063"/>
          <p14:tracePt t="16306" x="9117013" y="2303463"/>
          <p14:tracePt t="16314" x="9056688" y="2336800"/>
          <p14:tracePt t="16322" x="8997950" y="2354263"/>
          <p14:tracePt t="16330" x="8955088" y="2371725"/>
          <p14:tracePt t="16338" x="8894763" y="2405063"/>
          <p14:tracePt t="16346" x="8843963" y="2422525"/>
          <p14:tracePt t="16354" x="8785225" y="2455863"/>
          <p14:tracePt t="16362" x="8734425" y="2473325"/>
          <p14:tracePt t="16370" x="8674100" y="2532063"/>
          <p14:tracePt t="16378" x="8623300" y="2557463"/>
          <p14:tracePt t="16386" x="8529638" y="2600325"/>
          <p14:tracePt t="16394" x="8470900" y="2633663"/>
          <p14:tracePt t="16402" x="8402638" y="2676525"/>
          <p14:tracePt t="16410" x="8326438" y="2711450"/>
          <p14:tracePt t="16418" x="8250238" y="2770188"/>
          <p14:tracePt t="16426" x="8189913" y="2820988"/>
          <p14:tracePt t="16433" x="8096250" y="2906713"/>
          <p14:tracePt t="16442" x="8070850" y="2922588"/>
          <p14:tracePt t="16450" x="8020050" y="2982913"/>
          <p14:tracePt t="16458" x="7935913" y="3033713"/>
          <p14:tracePt t="16466" x="7875588" y="3094038"/>
          <p14:tracePt t="16474" x="7807325" y="3135313"/>
          <p14:tracePt t="16482" x="7731125" y="3186113"/>
          <p14:tracePt t="16490" x="7654925" y="3221038"/>
          <p14:tracePt t="16498" x="7637463" y="3238500"/>
          <p14:tracePt t="16506" x="7612063" y="3263900"/>
          <p14:tracePt t="16514" x="7596188" y="3271838"/>
          <p14:tracePt t="16522" x="7570788" y="3279775"/>
          <p14:tracePt t="16530" x="7545388" y="3297238"/>
          <p14:tracePt t="16538" x="7535863" y="3305175"/>
          <p14:tracePt t="16554" x="7510463" y="3314700"/>
          <p14:tracePt t="16562" x="7502525" y="3314700"/>
          <p14:tracePt t="16570" x="7477125" y="3322638"/>
          <p14:tracePt t="16578" x="7459663" y="3322638"/>
          <p14:tracePt t="16586" x="7426325" y="3330575"/>
          <p14:tracePt t="16602" x="7391400" y="3330575"/>
          <p14:tracePt t="16610" x="7348538" y="3330575"/>
          <p14:tracePt t="16618" x="7239000" y="3330575"/>
          <p14:tracePt t="16626" x="7145338" y="3330575"/>
          <p14:tracePt t="16634" x="7008813" y="3305175"/>
          <p14:tracePt t="16642" x="6899275" y="3271838"/>
          <p14:tracePt t="16650" x="6762750" y="3211513"/>
          <p14:tracePt t="16658" x="6635750" y="3152775"/>
          <p14:tracePt t="16666" x="6483350" y="3094038"/>
          <p14:tracePt t="16674" x="6321425" y="3025775"/>
          <p14:tracePt t="16682" x="6219825" y="2957513"/>
          <p14:tracePt t="16690" x="6065838" y="2881313"/>
          <p14:tracePt t="16698" x="5921375" y="2787650"/>
          <p14:tracePt t="16706" x="5751513" y="2686050"/>
          <p14:tracePt t="16714" x="5649913" y="2617788"/>
          <p14:tracePt t="16722" x="5538788" y="2532063"/>
          <p14:tracePt t="16730" x="5437188" y="2473325"/>
          <p14:tracePt t="16738" x="5335588" y="2430463"/>
          <p14:tracePt t="16746" x="5241925" y="2387600"/>
          <p14:tracePt t="16754" x="5183188" y="2354263"/>
          <p14:tracePt t="16762" x="5122863" y="2344738"/>
          <p14:tracePt t="16770" x="5072063" y="2336800"/>
          <p14:tracePt t="16778" x="4987925" y="2336800"/>
          <p14:tracePt t="16786" x="4919663" y="2336800"/>
          <p14:tracePt t="16794" x="4876800" y="2336800"/>
          <p14:tracePt t="16802" x="4775200" y="2336800"/>
          <p14:tracePt t="16810" x="4689475" y="2336800"/>
          <p14:tracePt t="16818" x="4621213" y="2336800"/>
          <p14:tracePt t="16826" x="4529138" y="2336800"/>
          <p14:tracePt t="16834" x="4451350" y="2371725"/>
          <p14:tracePt t="16842" x="4359275" y="2379663"/>
          <p14:tracePt t="16850" x="4281488" y="2413000"/>
          <p14:tracePt t="16858" x="4205288" y="2422525"/>
          <p14:tracePt t="16866" x="4129088" y="2447925"/>
          <p14:tracePt t="16874" x="4070350" y="2473325"/>
          <p14:tracePt t="16882" x="3967163" y="2498725"/>
          <p14:tracePt t="16890" x="3916363" y="2541588"/>
          <p14:tracePt t="16898" x="3857625" y="2574925"/>
          <p14:tracePt t="16905" x="3806825" y="2600325"/>
          <p14:tracePt t="16914" x="3763963" y="2625725"/>
          <p14:tracePt t="16922" x="3703638" y="2651125"/>
          <p14:tracePt t="16930" x="3652838" y="2693988"/>
          <p14:tracePt t="16938" x="3602038" y="2727325"/>
          <p14:tracePt t="16946" x="3586163" y="2744788"/>
          <p14:tracePt t="16954" x="3568700" y="2770188"/>
          <p14:tracePt t="16962" x="3525838" y="2787650"/>
          <p14:tracePt t="16970" x="3500438" y="2795588"/>
          <p14:tracePt t="16978" x="3492500" y="2805113"/>
          <p14:tracePt t="16986" x="3467100" y="2813050"/>
          <p14:tracePt t="16994" x="3457575" y="2813050"/>
          <p14:tracePt t="17002" x="3449638" y="2813050"/>
          <p14:tracePt t="17010" x="3432175" y="2813050"/>
          <p14:tracePt t="17018" x="3424238" y="2813050"/>
          <p14:tracePt t="17026" x="3406775" y="2813050"/>
          <p14:tracePt t="17034" x="3381375" y="2813050"/>
          <p14:tracePt t="17042" x="3355975" y="2805113"/>
          <p14:tracePt t="17050" x="3330575" y="2778125"/>
          <p14:tracePt t="17058" x="3313113" y="2752725"/>
          <p14:tracePt t="17066" x="3297238" y="2711450"/>
          <p14:tracePt t="17074" x="3287713" y="2660650"/>
          <p14:tracePt t="17082" x="3287713" y="2643188"/>
          <p14:tracePt t="17090" x="3270250" y="2582863"/>
          <p14:tracePt t="17098" x="3262313" y="2549525"/>
          <p14:tracePt t="17105" x="3262313" y="2489200"/>
          <p14:tracePt t="17114" x="3254375" y="2463800"/>
          <p14:tracePt t="17122" x="3244850" y="2413000"/>
          <p14:tracePt t="17130" x="3244850" y="2405063"/>
          <p14:tracePt t="17138" x="3228975" y="2387600"/>
          <p14:tracePt t="17146" x="3228975" y="2379663"/>
          <p14:tracePt t="17165" x="3228975" y="2371725"/>
          <p14:tracePt t="17178" x="3219450" y="2362200"/>
          <p14:tracePt t="17202" x="3203575" y="2362200"/>
          <p14:tracePt t="17210" x="3168650" y="2362200"/>
          <p14:tracePt t="17218" x="3152775" y="2362200"/>
          <p14:tracePt t="17226" x="3135313" y="2362200"/>
          <p14:tracePt t="17234" x="3109913" y="2362200"/>
          <p14:tracePt t="17242" x="3084513" y="2362200"/>
          <p14:tracePt t="17250" x="3049588" y="2379663"/>
          <p14:tracePt t="17257" x="3041650" y="2387600"/>
          <p14:tracePt t="17266" x="3033713" y="2387600"/>
          <p14:tracePt t="17282" x="3024188" y="2397125"/>
          <p14:tracePt t="17298" x="3024188" y="2405063"/>
          <p14:tracePt t="17306" x="3024188" y="2413000"/>
          <p14:tracePt t="17322" x="3024188" y="2438400"/>
          <p14:tracePt t="17346" x="3024188" y="2455863"/>
          <p14:tracePt t="17362" x="3024188" y="2473325"/>
          <p14:tracePt t="17378" x="3033713" y="2473325"/>
          <p14:tracePt t="17394" x="3041650" y="2473325"/>
          <p14:tracePt t="17402" x="3049588" y="2473325"/>
          <p14:tracePt t="17410" x="3067050" y="2473325"/>
          <p14:tracePt t="17418" x="3074988" y="2473325"/>
          <p14:tracePt t="17426" x="3084513" y="2473325"/>
          <p14:tracePt t="17434" x="3109913" y="2473325"/>
          <p14:tracePt t="17442" x="3143250" y="2463800"/>
          <p14:tracePt t="17450" x="3178175" y="2430463"/>
          <p14:tracePt t="17457" x="3194050" y="2430463"/>
          <p14:tracePt t="17466" x="3228975" y="2430463"/>
          <p14:tracePt t="17474" x="3236913" y="2430463"/>
          <p14:tracePt t="17482" x="3254375" y="2430463"/>
          <p14:tracePt t="17570" x="3262313" y="2430463"/>
          <p14:tracePt t="17586" x="3287713" y="2430463"/>
          <p14:tracePt t="17594" x="3305175" y="2430463"/>
          <p14:tracePt t="17602" x="3330575" y="2447925"/>
          <p14:tracePt t="17610" x="3373438" y="2455863"/>
          <p14:tracePt t="17618" x="3449638" y="2506663"/>
          <p14:tracePt t="17626" x="3500438" y="2516188"/>
          <p14:tracePt t="17634" x="3576638" y="2532063"/>
          <p14:tracePt t="17642" x="3644900" y="2557463"/>
          <p14:tracePt t="17650" x="3703638" y="2566988"/>
          <p14:tracePt t="17658" x="3756025" y="2592388"/>
          <p14:tracePt t="17665" x="3814763" y="2608263"/>
          <p14:tracePt t="17674" x="3848100" y="2608263"/>
          <p14:tracePt t="17682" x="3900488" y="2625725"/>
          <p14:tracePt t="17698" x="3908425" y="2625725"/>
          <p14:tracePt t="17794" x="3916363" y="2633663"/>
          <p14:tracePt t="17842" x="3916363" y="2643188"/>
          <p14:tracePt t="17850" x="3916363" y="2651125"/>
          <p14:tracePt t="17858" x="3916363" y="2660650"/>
          <p14:tracePt t="17866" x="3916363" y="2668588"/>
          <p14:tracePt t="19610" x="3916363" y="2686050"/>
          <p14:tracePt t="19618" x="3908425" y="2693988"/>
          <p14:tracePt t="19642" x="3908425" y="2719388"/>
          <p14:tracePt t="19922" x="3908425" y="2727325"/>
          <p14:tracePt t="19930" x="3908425" y="2736850"/>
          <p14:tracePt t="20578" x="3908425" y="2752725"/>
          <p14:tracePt t="20586" x="3890963" y="2762250"/>
          <p14:tracePt t="20594" x="3857625" y="2762250"/>
          <p14:tracePt t="20602" x="3797300" y="2762250"/>
          <p14:tracePt t="20610" x="3738563" y="2752725"/>
          <p14:tracePt t="20618" x="3687763" y="2752725"/>
          <p14:tracePt t="20626" x="3611563" y="2727325"/>
          <p14:tracePt t="20634" x="3533775" y="2727325"/>
          <p14:tracePt t="20642" x="3449638" y="2727325"/>
          <p14:tracePt t="20650" x="3406775" y="2711450"/>
          <p14:tracePt t="20658" x="3363913" y="2711450"/>
          <p14:tracePt t="20665" x="3338513" y="2711450"/>
          <p14:tracePt t="20673" x="3313113" y="2711450"/>
          <p14:tracePt t="20682" x="3305175" y="2711450"/>
          <p14:tracePt t="20690" x="3279775" y="2711450"/>
          <p14:tracePt t="20698" x="3262313" y="2711450"/>
          <p14:tracePt t="20706" x="3236913" y="2711450"/>
          <p14:tracePt t="20713" x="3203575" y="2711450"/>
          <p14:tracePt t="20722" x="3186113" y="2711450"/>
          <p14:tracePt t="20730" x="3152775" y="2711450"/>
          <p14:tracePt t="20738" x="3127375" y="2711450"/>
          <p14:tracePt t="20746" x="3084513" y="2711450"/>
          <p14:tracePt t="20754" x="3024188" y="2711450"/>
          <p14:tracePt t="20762" x="2965450" y="2711450"/>
          <p14:tracePt t="20770" x="2897188" y="2711450"/>
          <p14:tracePt t="20778" x="2820988" y="2711450"/>
          <p14:tracePt t="20785" x="2760663" y="2727325"/>
          <p14:tracePt t="20794" x="2719388" y="2727325"/>
          <p14:tracePt t="20802" x="2633663" y="2727325"/>
          <p14:tracePt t="20809" x="2590800" y="2727325"/>
          <p14:tracePt t="20818" x="2532063" y="2727325"/>
          <p14:tracePt t="20826" x="2497138" y="2727325"/>
          <p14:tracePt t="20834" x="2471738" y="2727325"/>
          <p14:tracePt t="20842" x="2430463" y="2727325"/>
          <p14:tracePt t="20850" x="2379663" y="2736850"/>
          <p14:tracePt t="20858" x="2362200" y="2736850"/>
          <p14:tracePt t="20866" x="2327275" y="2744788"/>
          <p14:tracePt t="20874" x="2319338" y="2744788"/>
          <p14:tracePt t="20886" x="2276475" y="2752725"/>
          <p14:tracePt t="20890" x="2251075" y="2762250"/>
          <p14:tracePt t="20898" x="2200275" y="2770188"/>
          <p14:tracePt t="20905" x="2174875" y="2787650"/>
          <p14:tracePt t="20914" x="2124075" y="2805113"/>
          <p14:tracePt t="20922" x="2047875" y="2838450"/>
          <p14:tracePt t="20930" x="2012950" y="2846388"/>
          <p14:tracePt t="20938" x="1979613" y="2855913"/>
          <p14:tracePt t="20946" x="1971675" y="2863850"/>
          <p14:tracePt t="20954" x="1936750" y="2889250"/>
          <p14:tracePt t="20961" x="1903413" y="2889250"/>
          <p14:tracePt t="20970" x="1868488" y="2906713"/>
          <p14:tracePt t="20978" x="1835150" y="2922588"/>
          <p14:tracePt t="20986" x="1817688" y="2922588"/>
          <p14:tracePt t="20993" x="1776413" y="2949575"/>
          <p14:tracePt t="21002" x="1749425" y="2965450"/>
          <p14:tracePt t="21010" x="1733550" y="2974975"/>
          <p14:tracePt t="21018" x="1716088" y="2990850"/>
          <p14:tracePt t="21026" x="1673225" y="3016250"/>
          <p14:tracePt t="21034" x="1673225" y="3033713"/>
          <p14:tracePt t="21042" x="1647825" y="3051175"/>
          <p14:tracePt t="21050" x="1597025" y="3084513"/>
          <p14:tracePt t="21058" x="1579563" y="3101975"/>
          <p14:tracePt t="21065" x="1546225" y="3135313"/>
          <p14:tracePt t="21074" x="1512888" y="3152775"/>
          <p14:tracePt t="21082" x="1495425" y="3178175"/>
          <p14:tracePt t="21090" x="1477963" y="3211513"/>
          <p14:tracePt t="21098" x="1470025" y="3228975"/>
          <p14:tracePt t="21105" x="1462088" y="3254375"/>
          <p14:tracePt t="21114" x="1435100" y="3289300"/>
          <p14:tracePt t="21122" x="1435100" y="3305175"/>
          <p14:tracePt t="21130" x="1435100" y="3340100"/>
          <p14:tracePt t="21138" x="1427163" y="3382963"/>
          <p14:tracePt t="21146" x="1427163" y="3416300"/>
          <p14:tracePt t="21154" x="1427163" y="3433763"/>
          <p14:tracePt t="21162" x="1427163" y="3449638"/>
          <p14:tracePt t="21170" x="1435100" y="3467100"/>
          <p14:tracePt t="21178" x="1470025" y="3502025"/>
          <p14:tracePt t="21186" x="1477963" y="3509963"/>
          <p14:tracePt t="21194" x="1512888" y="3527425"/>
          <p14:tracePt t="21202" x="1520825" y="3535363"/>
          <p14:tracePt t="21210" x="1563688" y="3543300"/>
          <p14:tracePt t="21218" x="1597025" y="3552825"/>
          <p14:tracePt t="21226" x="1622425" y="3552825"/>
          <p14:tracePt t="21234" x="1647825" y="3568700"/>
          <p14:tracePt t="21242" x="1682750" y="3578225"/>
          <p14:tracePt t="21250" x="1724025" y="3586163"/>
          <p14:tracePt t="21258" x="1776413" y="3594100"/>
          <p14:tracePt t="21266" x="1835150" y="3629025"/>
          <p14:tracePt t="21274" x="1893888" y="3636963"/>
          <p14:tracePt t="21282" x="1962150" y="3654425"/>
          <p14:tracePt t="21290" x="2012950" y="3654425"/>
          <p14:tracePt t="21297" x="2065338" y="3654425"/>
          <p14:tracePt t="21305" x="2132013" y="3671888"/>
          <p14:tracePt t="21314" x="2182813" y="3671888"/>
          <p14:tracePt t="21322" x="2243138" y="3671888"/>
          <p14:tracePt t="21330" x="2319338" y="3671888"/>
          <p14:tracePt t="21338" x="2370138" y="3671888"/>
          <p14:tracePt t="21346" x="2455863" y="3671888"/>
          <p14:tracePt t="21354" x="2532063" y="3671888"/>
          <p14:tracePt t="21362" x="2625725" y="3671888"/>
          <p14:tracePt t="21370" x="2719388" y="3671888"/>
          <p14:tracePt t="21378" x="2803525" y="3671888"/>
          <p14:tracePt t="21385" x="2897188" y="3671888"/>
          <p14:tracePt t="21394" x="2998788" y="3671888"/>
          <p14:tracePt t="21402" x="3127375" y="3671888"/>
          <p14:tracePt t="21410" x="3236913" y="3671888"/>
          <p14:tracePt t="21418" x="3381375" y="3671888"/>
          <p14:tracePt t="21426" x="3492500" y="3679825"/>
          <p14:tracePt t="21434" x="3594100" y="3679825"/>
          <p14:tracePt t="21442" x="3687763" y="3679825"/>
          <p14:tracePt t="21449" x="3806825" y="3705225"/>
          <p14:tracePt t="21458" x="3908425" y="3705225"/>
          <p14:tracePt t="21466" x="4010025" y="3738563"/>
          <p14:tracePt t="21473" x="4095750" y="3748088"/>
          <p14:tracePt t="21482" x="4179888" y="3748088"/>
          <p14:tracePt t="21490" x="4265613" y="3748088"/>
          <p14:tracePt t="21498" x="4349750" y="3748088"/>
          <p14:tracePt t="21506" x="4418013" y="3748088"/>
          <p14:tracePt t="21514" x="4537075" y="3748088"/>
          <p14:tracePt t="21522" x="4630738" y="3748088"/>
          <p14:tracePt t="21530" x="4775200" y="3748088"/>
          <p14:tracePt t="21538" x="4884738" y="3748088"/>
          <p14:tracePt t="21546" x="4995863" y="3748088"/>
          <p14:tracePt t="21554" x="5080000" y="3748088"/>
          <p14:tracePt t="21562" x="5183188" y="3748088"/>
          <p14:tracePt t="21570" x="5249863" y="3748088"/>
          <p14:tracePt t="21578" x="5327650" y="3748088"/>
          <p14:tracePt t="21586" x="5386388" y="3748088"/>
          <p14:tracePt t="21593" x="5437188" y="3748088"/>
          <p14:tracePt t="21602" x="5487988" y="3748088"/>
          <p14:tracePt t="21610" x="5538788" y="3748088"/>
          <p14:tracePt t="21618" x="5573713" y="3748088"/>
          <p14:tracePt t="21626" x="5624513" y="3748088"/>
          <p14:tracePt t="21633" x="5657850" y="3748088"/>
          <p14:tracePt t="21642" x="5735638" y="3748088"/>
          <p14:tracePt t="21650" x="5794375" y="3748088"/>
          <p14:tracePt t="21657" x="5853113" y="3748088"/>
          <p14:tracePt t="21665" x="5921375" y="3748088"/>
          <p14:tracePt t="21674" x="5981700" y="3748088"/>
          <p14:tracePt t="21682" x="6024563" y="3748088"/>
          <p14:tracePt t="21690" x="6083300" y="3748088"/>
          <p14:tracePt t="21698" x="6142038" y="3748088"/>
          <p14:tracePt t="21706" x="6210300" y="3748088"/>
          <p14:tracePt t="21714" x="6270625" y="3748088"/>
          <p14:tracePt t="21722" x="6296025" y="3730625"/>
          <p14:tracePt t="21730" x="6329363" y="3722688"/>
          <p14:tracePt t="21738" x="6354763" y="3722688"/>
          <p14:tracePt t="21746" x="6415088" y="3705225"/>
          <p14:tracePt t="21754" x="6448425" y="3687763"/>
          <p14:tracePt t="21762" x="6483350" y="3671888"/>
          <p14:tracePt t="21769" x="6534150" y="3636963"/>
          <p14:tracePt t="21778" x="6600825" y="3594100"/>
          <p14:tracePt t="21786" x="6635750" y="3568700"/>
          <p14:tracePt t="21794" x="6669088" y="3543300"/>
          <p14:tracePt t="21802" x="6694488" y="3527425"/>
          <p14:tracePt t="21810" x="6754813" y="3492500"/>
          <p14:tracePt t="21818" x="6780213" y="3467100"/>
          <p14:tracePt t="21826" x="6805613" y="3441700"/>
          <p14:tracePt t="21834" x="6831013" y="3416300"/>
          <p14:tracePt t="21842" x="6831013" y="3390900"/>
          <p14:tracePt t="21850" x="6856413" y="3365500"/>
          <p14:tracePt t="21858" x="6881813" y="3322638"/>
          <p14:tracePt t="21866" x="6907213" y="3271838"/>
          <p14:tracePt t="21874" x="6915150" y="3246438"/>
          <p14:tracePt t="21892" x="6942138" y="3178175"/>
          <p14:tracePt t="21898" x="6958013" y="3127375"/>
          <p14:tracePt t="21906" x="6967538" y="3101975"/>
          <p14:tracePt t="21914" x="6975475" y="3067050"/>
          <p14:tracePt t="21922" x="6983413" y="3041650"/>
          <p14:tracePt t="21930" x="6983413" y="3025775"/>
          <p14:tracePt t="21937" x="6983413" y="3008313"/>
          <p14:tracePt t="21946" x="6983413" y="3000375"/>
          <p14:tracePt t="21954" x="6983413" y="2982913"/>
          <p14:tracePt t="21962" x="6975475" y="2965450"/>
          <p14:tracePt t="21970" x="6975475" y="2957513"/>
          <p14:tracePt t="21978" x="6950075" y="2932113"/>
          <p14:tracePt t="21985" x="6942138" y="2922588"/>
          <p14:tracePt t="21994" x="6932613" y="2914650"/>
          <p14:tracePt t="22001" x="6907213" y="2889250"/>
          <p14:tracePt t="22010" x="6899275" y="2889250"/>
          <p14:tracePt t="22018" x="6889750" y="2889250"/>
          <p14:tracePt t="22026" x="6864350" y="2881313"/>
          <p14:tracePt t="22034" x="6838950" y="2871788"/>
          <p14:tracePt t="22042" x="6797675" y="2863850"/>
          <p14:tracePt t="22050" x="6762750" y="2855913"/>
          <p14:tracePt t="22058" x="6719888" y="2846388"/>
          <p14:tracePt t="22066" x="6678613" y="2846388"/>
          <p14:tracePt t="22073" x="6600825" y="2830513"/>
          <p14:tracePt t="22082" x="6491288" y="2820988"/>
          <p14:tracePt t="22090" x="6354763" y="2795588"/>
          <p14:tracePt t="22098" x="6202363" y="2770188"/>
          <p14:tracePt t="22106" x="6015038" y="2762250"/>
          <p14:tracePt t="22113" x="5845175" y="2719388"/>
          <p14:tracePt t="22121" x="5667375" y="2711450"/>
          <p14:tracePt t="22130" x="5462588" y="2668588"/>
          <p14:tracePt t="22138" x="5249863" y="2633663"/>
          <p14:tracePt t="22146" x="5106988" y="2625725"/>
          <p14:tracePt t="22153" x="4962525" y="2600325"/>
          <p14:tracePt t="22162" x="4876800" y="2582863"/>
          <p14:tracePt t="22170" x="4775200" y="2582863"/>
          <p14:tracePt t="22178" x="4664075" y="2582863"/>
          <p14:tracePt t="22186" x="4579938" y="2582863"/>
          <p14:tracePt t="22194" x="4476750" y="2582863"/>
          <p14:tracePt t="22202" x="4392613" y="2582863"/>
          <p14:tracePt t="22210" x="4298950" y="2582863"/>
          <p14:tracePt t="22218" x="4240213" y="2582863"/>
          <p14:tracePt t="22226" x="4121150" y="2566988"/>
          <p14:tracePt t="22234" x="4010025" y="2566988"/>
          <p14:tracePt t="22241" x="3900488" y="2566988"/>
          <p14:tracePt t="22250" x="3814763" y="2566988"/>
          <p14:tracePt t="22258" x="3703638" y="2566988"/>
          <p14:tracePt t="22266" x="3602038" y="2566988"/>
          <p14:tracePt t="22274" x="3492500" y="2566988"/>
          <p14:tracePt t="22281" x="3406775" y="2566988"/>
          <p14:tracePt t="22290" x="3287713" y="2566988"/>
          <p14:tracePt t="22298" x="3194050" y="2566988"/>
          <p14:tracePt t="22305" x="3074988" y="2566988"/>
          <p14:tracePt t="22314" x="3024188" y="2566988"/>
          <p14:tracePt t="22322" x="2947988" y="2566988"/>
          <p14:tracePt t="22329" x="2889250" y="2566988"/>
          <p14:tracePt t="22338" x="2846388" y="2566988"/>
          <p14:tracePt t="22346" x="2744788" y="2574925"/>
          <p14:tracePt t="22354" x="2659063" y="2592388"/>
          <p14:tracePt t="22362" x="2590800" y="2600325"/>
          <p14:tracePt t="22370" x="2540000" y="2625725"/>
          <p14:tracePt t="22378" x="2471738" y="2668588"/>
          <p14:tracePt t="22386" x="2395538" y="2701925"/>
          <p14:tracePt t="22394" x="2293938" y="2736850"/>
          <p14:tracePt t="22402" x="2217738" y="2778125"/>
          <p14:tracePt t="22410" x="2132013" y="2813050"/>
          <p14:tracePt t="22418" x="2081213" y="2838450"/>
          <p14:tracePt t="22426" x="1987550" y="2881313"/>
          <p14:tracePt t="22434" x="1936750" y="2922588"/>
          <p14:tracePt t="22441" x="1878013" y="2957513"/>
          <p14:tracePt t="22450" x="1843088" y="2982913"/>
          <p14:tracePt t="22457" x="1776413" y="3041650"/>
          <p14:tracePt t="22466" x="1749425" y="3051175"/>
          <p14:tracePt t="22474" x="1716088" y="3094038"/>
          <p14:tracePt t="22482" x="1673225" y="3127375"/>
          <p14:tracePt t="22489" x="1647825" y="3178175"/>
          <p14:tracePt t="22498" x="1622425" y="3211513"/>
          <p14:tracePt t="22506" x="1579563" y="3263900"/>
          <p14:tracePt t="22514" x="1563688" y="3314700"/>
          <p14:tracePt t="22522" x="1528763" y="3348038"/>
          <p14:tracePt t="22530" x="1520825" y="3398838"/>
          <p14:tracePt t="22538" x="1512888" y="3441700"/>
          <p14:tracePt t="22546" x="1495425" y="3475038"/>
          <p14:tracePt t="22553" x="1495425" y="3502025"/>
          <p14:tracePt t="22561" x="1495425" y="3517900"/>
          <p14:tracePt t="22569" x="1495425" y="3527425"/>
          <p14:tracePt t="22586" x="1503363" y="3543300"/>
          <p14:tracePt t="22593" x="1512888" y="3560763"/>
          <p14:tracePt t="22602" x="1528763" y="3568700"/>
          <p14:tracePt t="22610" x="1571625" y="3568700"/>
          <p14:tracePt t="22618" x="1606550" y="3578225"/>
          <p14:tracePt t="22626" x="1665288" y="3586163"/>
          <p14:tracePt t="22634" x="1766888" y="3586163"/>
          <p14:tracePt t="22642" x="1893888" y="3619500"/>
          <p14:tracePt t="22650" x="1954213" y="3619500"/>
          <p14:tracePt t="22658" x="2081213" y="3646488"/>
          <p14:tracePt t="22666" x="2225675" y="3662363"/>
          <p14:tracePt t="22673" x="2362200" y="3662363"/>
          <p14:tracePt t="22682" x="2506663" y="3687763"/>
          <p14:tracePt t="22689" x="2633663" y="3687763"/>
          <p14:tracePt t="22697" x="2760663" y="3687763"/>
          <p14:tracePt t="22706" x="2889250" y="3687763"/>
          <p14:tracePt t="22714" x="3024188" y="3687763"/>
          <p14:tracePt t="22722" x="3143250" y="3687763"/>
          <p14:tracePt t="22729" x="3254375" y="3687763"/>
          <p14:tracePt t="22737" x="3338513" y="3687763"/>
          <p14:tracePt t="22746" x="3441700" y="3687763"/>
          <p14:tracePt t="22753" x="3568700" y="3687763"/>
          <p14:tracePt t="22762" x="3652838" y="3662363"/>
          <p14:tracePt t="22770" x="3781425" y="3654425"/>
          <p14:tracePt t="22778" x="3908425" y="3646488"/>
          <p14:tracePt t="22786" x="4052888" y="3619500"/>
          <p14:tracePt t="22794" x="4179888" y="3603625"/>
          <p14:tracePt t="22802" x="4291013" y="3594100"/>
          <p14:tracePt t="22809" x="4375150" y="3594100"/>
          <p14:tracePt t="22818" x="4468813" y="3586163"/>
          <p14:tracePt t="22825" x="4554538" y="3586163"/>
          <p14:tracePt t="22833" x="4638675" y="3586163"/>
          <p14:tracePt t="22841" x="4749800" y="3560763"/>
          <p14:tracePt t="22849" x="4851400" y="3560763"/>
          <p14:tracePt t="22857" x="4953000" y="3560763"/>
          <p14:tracePt t="22866" x="5003800" y="3560763"/>
          <p14:tracePt t="22873" x="5097463" y="3552825"/>
          <p14:tracePt t="22882" x="5183188" y="3543300"/>
          <p14:tracePt t="22889" x="5249863" y="3543300"/>
          <p14:tracePt t="22898" x="5335588" y="3543300"/>
          <p14:tracePt t="22905" x="5437188" y="3543300"/>
          <p14:tracePt t="22913" x="5497513" y="3527425"/>
          <p14:tracePt t="22922" x="5599113" y="3509963"/>
          <p14:tracePt t="22929" x="5708650" y="3484563"/>
          <p14:tracePt t="22937" x="5811838" y="3484563"/>
          <p14:tracePt t="22946" x="5888038" y="3475038"/>
          <p14:tracePt t="22953" x="5972175" y="3475038"/>
          <p14:tracePt t="22962" x="6057900" y="3449638"/>
          <p14:tracePt t="22970" x="6126163" y="3449638"/>
          <p14:tracePt t="22977" x="6202363" y="3441700"/>
          <p14:tracePt t="22986" x="6278563" y="3433763"/>
          <p14:tracePt t="22993" x="6346825" y="3424238"/>
          <p14:tracePt t="23002" x="6405563" y="3398838"/>
          <p14:tracePt t="23009" x="6483350" y="3390900"/>
          <p14:tracePt t="23018" x="6524625" y="3390900"/>
          <p14:tracePt t="23026" x="6600825" y="3382963"/>
          <p14:tracePt t="23033" x="6661150" y="3373438"/>
          <p14:tracePt t="23042" x="6704013" y="3355975"/>
          <p14:tracePt t="23049" x="6754813" y="3340100"/>
          <p14:tracePt t="23057" x="6797675" y="3330575"/>
          <p14:tracePt t="23066" x="6889750" y="3305175"/>
          <p14:tracePt t="23074" x="6924675" y="3289300"/>
          <p14:tracePt t="23082" x="6967538" y="3271838"/>
          <p14:tracePt t="23089" x="7034213" y="3238500"/>
          <p14:tracePt t="23098" x="7069138" y="3221038"/>
          <p14:tracePt t="23106" x="7102475" y="3195638"/>
          <p14:tracePt t="23114" x="7137400" y="3186113"/>
          <p14:tracePt t="23122" x="7188200" y="3160713"/>
          <p14:tracePt t="23130" x="7213600" y="3144838"/>
          <p14:tracePt t="23138" x="7229475" y="3127375"/>
          <p14:tracePt t="23145" x="7246938" y="3109913"/>
          <p14:tracePt t="23154" x="7264400" y="3101975"/>
          <p14:tracePt t="23161" x="7289800" y="3084513"/>
          <p14:tracePt t="23170" x="7297738" y="3084513"/>
          <p14:tracePt t="23177" x="7297738" y="3076575"/>
          <p14:tracePt t="23194" x="7307263" y="3067050"/>
          <p14:tracePt t="23202" x="7315200" y="3067050"/>
          <p14:tracePt t="23226" x="7323138" y="3067050"/>
          <p14:tracePt t="26010" x="7332663" y="3067050"/>
          <p14:tracePt t="26474" x="7348538" y="3051175"/>
          <p14:tracePt t="26610" x="7348538" y="3041650"/>
          <p14:tracePt t="28746" x="7348538" y="3051175"/>
          <p14:tracePt t="28753" x="7348538" y="3067050"/>
          <p14:tracePt t="28762" x="7348538" y="3076575"/>
          <p14:tracePt t="28786" x="7358063" y="3094038"/>
          <p14:tracePt t="28825" x="7366000" y="3094038"/>
          <p14:tracePt t="28833" x="7366000" y="3101975"/>
          <p14:tracePt t="28842" x="7366000" y="3109913"/>
          <p14:tracePt t="28849" x="7366000" y="3119438"/>
          <p14:tracePt t="28858" x="7366000" y="3144838"/>
          <p14:tracePt t="28865" x="7373938" y="3186113"/>
          <p14:tracePt t="28874" x="7373938" y="3246438"/>
          <p14:tracePt t="28881" x="7383463" y="3279775"/>
          <p14:tracePt t="28898" x="7391400" y="3330575"/>
          <p14:tracePt t="28906" x="7391400" y="3390900"/>
          <p14:tracePt t="28914" x="7391400" y="3408363"/>
          <p14:tracePt t="28922" x="7391400" y="3441700"/>
          <p14:tracePt t="28930" x="7391400" y="3475038"/>
          <p14:tracePt t="28937" x="7391400" y="3517900"/>
          <p14:tracePt t="28945" x="7391400" y="3560763"/>
          <p14:tracePt t="28953" x="7391400" y="3603625"/>
          <p14:tracePt t="28961" x="7400925" y="3662363"/>
          <p14:tracePt t="28970" x="7408863" y="3738563"/>
          <p14:tracePt t="28978" x="7416800" y="3824288"/>
          <p14:tracePt t="28986" x="7442200" y="3875088"/>
          <p14:tracePt t="28993" x="7459663" y="3935413"/>
          <p14:tracePt t="29002" x="7493000" y="3994150"/>
          <p14:tracePt t="29009" x="7502525" y="4027488"/>
          <p14:tracePt t="29017" x="7518400" y="4062413"/>
          <p14:tracePt t="29026" x="7535863" y="4113213"/>
          <p14:tracePt t="29034" x="7561263" y="4146550"/>
          <p14:tracePt t="29041" x="7596188" y="4197350"/>
          <p14:tracePt t="29049" x="7629525" y="4232275"/>
          <p14:tracePt t="29057" x="7654925" y="4257675"/>
          <p14:tracePt t="29066" x="7697788" y="4300538"/>
          <p14:tracePt t="29074" x="7705725" y="4316413"/>
          <p14:tracePt t="29081" x="7731125" y="4333875"/>
          <p14:tracePt t="29090" x="7756525" y="4351338"/>
          <p14:tracePt t="29097" x="7766050" y="4359275"/>
          <p14:tracePt t="29105" x="7773988" y="4368800"/>
          <p14:tracePt t="29121" x="7791450" y="4384675"/>
          <p14:tracePt t="29129" x="7807325" y="4394200"/>
          <p14:tracePt t="29138" x="7824788" y="4410075"/>
          <p14:tracePt t="29145" x="7859713" y="4427538"/>
          <p14:tracePt t="29154" x="7900988" y="4445000"/>
          <p14:tracePt t="29162" x="7918450" y="4460875"/>
          <p14:tracePt t="29170" x="7969250" y="4478338"/>
          <p14:tracePt t="29178" x="8012113" y="4495800"/>
          <p14:tracePt t="29185" x="8062913" y="4513263"/>
          <p14:tracePt t="29194" x="8105775" y="4513263"/>
          <p14:tracePt t="29202" x="8139113" y="4521200"/>
          <p14:tracePt t="29209" x="8189913" y="4546600"/>
          <p14:tracePt t="29217" x="8232775" y="4554538"/>
          <p14:tracePt t="29225" x="8291513" y="4564063"/>
          <p14:tracePt t="29233" x="8318500" y="4564063"/>
          <p14:tracePt t="29241" x="8318500" y="4572000"/>
          <p14:tracePt t="30250" x="8318500" y="4579938"/>
          <p14:tracePt t="30273" x="8318500" y="4589463"/>
          <p14:tracePt t="30298" x="8291513" y="4589463"/>
          <p14:tracePt t="30393" x="8283575" y="4579938"/>
          <p14:tracePt t="30433" x="8266113" y="4579938"/>
          <p14:tracePt t="30481" x="8258175" y="4589463"/>
          <p14:tracePt t="30498" x="8240713" y="4597400"/>
          <p14:tracePt t="30514" x="8232775" y="4597400"/>
          <p14:tracePt t="30530" x="8215313" y="4597400"/>
          <p14:tracePt t="30537" x="8207375" y="4614863"/>
          <p14:tracePt t="30553" x="8199438" y="4622800"/>
          <p14:tracePt t="30578" x="8181975" y="4630738"/>
          <p14:tracePt t="30594" x="8174038" y="4648200"/>
          <p14:tracePt t="30602" x="8164513" y="4657725"/>
          <p14:tracePt t="30617" x="8156575" y="4665663"/>
          <p14:tracePt t="30626" x="8147050" y="4665663"/>
          <p14:tracePt t="30650" x="8139113" y="4665663"/>
          <p14:tracePt t="30994" x="8147050" y="4665663"/>
          <p14:tracePt t="31458" x="8156575" y="4665663"/>
          <p14:tracePt t="31482" x="8174038" y="4657725"/>
          <p14:tracePt t="31514" x="8174038" y="4648200"/>
          <p14:tracePt t="31522" x="8174038" y="4622800"/>
          <p14:tracePt t="31529" x="8113713" y="4564063"/>
          <p14:tracePt t="31537" x="8020050" y="4521200"/>
          <p14:tracePt t="31545" x="7910513" y="4486275"/>
          <p14:tracePt t="31553" x="7773988" y="4427538"/>
          <p14:tracePt t="31562" x="7629525" y="4384675"/>
          <p14:tracePt t="31569" x="7459663" y="4325938"/>
          <p14:tracePt t="31578" x="7315200" y="4300538"/>
          <p14:tracePt t="31586" x="7112000" y="4240213"/>
          <p14:tracePt t="31594" x="6907213" y="4189413"/>
          <p14:tracePt t="31602" x="6653213" y="4121150"/>
          <p14:tracePt t="31609" x="6456363" y="4079875"/>
          <p14:tracePt t="31617" x="6253163" y="4037013"/>
          <p14:tracePt t="31625" x="6040438" y="4011613"/>
          <p14:tracePt t="31633" x="5853113" y="3935413"/>
          <p14:tracePt t="31641" x="5599113" y="3875088"/>
          <p14:tracePt t="31649" x="5386388" y="3781425"/>
          <p14:tracePt t="31657" x="5191125" y="3697288"/>
          <p14:tracePt t="31665" x="4995863" y="3636963"/>
          <p14:tracePt t="31673" x="4808538" y="3568700"/>
          <p14:tracePt t="31681" x="4681538" y="3517900"/>
          <p14:tracePt t="31689" x="4545013" y="3484563"/>
          <p14:tracePt t="31697" x="4443413" y="3459163"/>
          <p14:tracePt t="31705" x="4341813" y="3433763"/>
          <p14:tracePt t="31713" x="4273550" y="3424238"/>
          <p14:tracePt t="31721" x="4197350" y="3424238"/>
          <p14:tracePt t="31730" x="4154488" y="3424238"/>
          <p14:tracePt t="31737" x="4111625" y="3424238"/>
          <p14:tracePt t="31745" x="4078288" y="3424238"/>
          <p14:tracePt t="31753" x="4060825" y="3424238"/>
          <p14:tracePt t="31762" x="4017963" y="3424238"/>
          <p14:tracePt t="31770" x="3967163" y="3424238"/>
          <p14:tracePt t="31777" x="3900488" y="3424238"/>
          <p14:tracePt t="31786" x="3840163" y="3433763"/>
          <p14:tracePt t="31793" x="3781425" y="3433763"/>
          <p14:tracePt t="31801" x="3721100" y="3433763"/>
          <p14:tracePt t="31809" x="3652838" y="3433763"/>
          <p14:tracePt t="31818" x="3586163" y="3433763"/>
          <p14:tracePt t="31825" x="3533775" y="3449638"/>
          <p14:tracePt t="31833" x="3475038" y="3467100"/>
          <p14:tracePt t="31842" x="3441700" y="3467100"/>
          <p14:tracePt t="31849" x="3398838" y="3484563"/>
          <p14:tracePt t="31857" x="3355975" y="3492500"/>
          <p14:tracePt t="31866" x="3287713" y="3527425"/>
          <p14:tracePt t="31873" x="3203575" y="3535363"/>
          <p14:tracePt t="31882" x="3127375" y="3560763"/>
          <p14:tracePt t="31889" x="3024188" y="3568700"/>
          <p14:tracePt t="31897" x="2940050" y="3586163"/>
          <p14:tracePt t="31906" x="2879725" y="3586163"/>
          <p14:tracePt t="31915" x="2820988" y="3603625"/>
          <p14:tracePt t="31921" x="2735263" y="3619500"/>
          <p14:tracePt t="31929" x="2659063" y="3619500"/>
          <p14:tracePt t="31938" x="2616200" y="3629025"/>
          <p14:tracePt t="31945" x="2574925" y="3636963"/>
          <p14:tracePt t="31953" x="2506663" y="3662363"/>
          <p14:tracePt t="31962" x="2489200" y="3679825"/>
          <p14:tracePt t="31969" x="2438400" y="3687763"/>
          <p14:tracePt t="31977" x="2420938" y="3713163"/>
          <p14:tracePt t="31985" x="2405063" y="3713163"/>
          <p14:tracePt t="31993" x="2395538" y="3722688"/>
          <p14:tracePt t="32002" x="2379663" y="3748088"/>
          <p14:tracePt t="32009" x="2370138" y="3748088"/>
          <p14:tracePt t="32017" x="2362200" y="3756025"/>
          <p14:tracePt t="32025" x="2352675" y="3773488"/>
          <p14:tracePt t="32042" x="2352675" y="3790950"/>
          <p14:tracePt t="32049" x="2327275" y="3816350"/>
          <p14:tracePt t="32057" x="2311400" y="3849688"/>
          <p14:tracePt t="32066" x="2268538" y="3883025"/>
          <p14:tracePt t="32073" x="2235200" y="3925888"/>
          <p14:tracePt t="32082" x="2225675" y="3960813"/>
          <p14:tracePt t="32089" x="2182813" y="4019550"/>
          <p14:tracePt t="32097" x="2141538" y="4095750"/>
          <p14:tracePt t="32105" x="2106613" y="4164013"/>
          <p14:tracePt t="32113" x="2081213" y="4197350"/>
          <p14:tracePt t="32122" x="2073275" y="4224338"/>
          <p14:tracePt t="32130" x="2047875" y="4265613"/>
          <p14:tracePt t="32138" x="2022475" y="4300538"/>
          <p14:tracePt t="32145" x="1997075" y="4351338"/>
          <p14:tracePt t="32153" x="1987550" y="4384675"/>
          <p14:tracePt t="32161" x="1987550" y="4402138"/>
          <p14:tracePt t="32169" x="1979613" y="4435475"/>
          <p14:tracePt t="32177" x="1971675" y="4460875"/>
          <p14:tracePt t="32185" x="1971675" y="4513263"/>
          <p14:tracePt t="32193" x="1971675" y="4521200"/>
          <p14:tracePt t="32201" x="1971675" y="4554538"/>
          <p14:tracePt t="32210" x="1987550" y="4589463"/>
          <p14:tracePt t="32217" x="1997075" y="4622800"/>
          <p14:tracePt t="32225" x="2005013" y="4648200"/>
          <p14:tracePt t="32234" x="2012950" y="4683125"/>
          <p14:tracePt t="32241" x="2038350" y="4724400"/>
          <p14:tracePt t="32249" x="2081213" y="4792663"/>
          <p14:tracePt t="32257" x="2098675" y="4827588"/>
          <p14:tracePt t="32266" x="2157413" y="4868863"/>
          <p14:tracePt t="32273" x="2192338" y="4894263"/>
          <p14:tracePt t="32281" x="2251075" y="4937125"/>
          <p14:tracePt t="32290" x="2319338" y="4972050"/>
          <p14:tracePt t="32297" x="2405063" y="4987925"/>
          <p14:tracePt t="32305" x="2463800" y="5022850"/>
          <p14:tracePt t="32313" x="2514600" y="5030788"/>
          <p14:tracePt t="32322" x="2590800" y="5056188"/>
          <p14:tracePt t="32329" x="2651125" y="5073650"/>
          <p14:tracePt t="32338" x="2727325" y="5099050"/>
          <p14:tracePt t="32345" x="2811463" y="5141913"/>
          <p14:tracePt t="32353" x="2930525" y="5200650"/>
          <p14:tracePt t="32361" x="3033713" y="5218113"/>
          <p14:tracePt t="32369" x="3160713" y="5268913"/>
          <p14:tracePt t="32377" x="3297238" y="5319713"/>
          <p14:tracePt t="32385" x="3424238" y="5337175"/>
          <p14:tracePt t="32393" x="3594100" y="5387975"/>
          <p14:tracePt t="32402" x="3721100" y="5438775"/>
          <p14:tracePt t="32409" x="3865563" y="5472113"/>
          <p14:tracePt t="32418" x="3967163" y="5497513"/>
          <p14:tracePt t="32425" x="4070350" y="5524500"/>
          <p14:tracePt t="32433" x="4162425" y="5524500"/>
          <p14:tracePt t="32441" x="4214813" y="5540375"/>
          <p14:tracePt t="32450" x="4291013" y="5540375"/>
          <p14:tracePt t="32457" x="4316413" y="5540375"/>
          <p14:tracePt t="32465" x="4359275" y="5540375"/>
          <p14:tracePt t="32474" x="4392613" y="5540375"/>
          <p14:tracePt t="32481" x="4425950" y="5524500"/>
          <p14:tracePt t="32490" x="4460875" y="5507038"/>
          <p14:tracePt t="32497" x="4486275" y="5489575"/>
          <p14:tracePt t="32505" x="4519613" y="5464175"/>
          <p14:tracePt t="32513" x="4545013" y="5438775"/>
          <p14:tracePt t="32521" x="4587875" y="5395913"/>
          <p14:tracePt t="32530" x="4621213" y="5362575"/>
          <p14:tracePt t="32537" x="4630738" y="5353050"/>
          <p14:tracePt t="32546" x="4646613" y="5327650"/>
          <p14:tracePt t="32553" x="4673600" y="5302250"/>
          <p14:tracePt t="32562" x="4689475" y="5276850"/>
          <p14:tracePt t="32569" x="4714875" y="5251450"/>
          <p14:tracePt t="32577" x="4732338" y="5226050"/>
          <p14:tracePt t="32586" x="4749800" y="5200650"/>
          <p14:tracePt t="32594" x="4775200" y="5175250"/>
          <p14:tracePt t="32601" x="4783138" y="5167313"/>
          <p14:tracePt t="32609" x="4800600" y="5116513"/>
          <p14:tracePt t="32617" x="4800600" y="5099050"/>
          <p14:tracePt t="32625" x="4818063" y="5073650"/>
          <p14:tracePt t="32633" x="4818063" y="5048250"/>
          <p14:tracePt t="32641" x="4818063" y="5022850"/>
          <p14:tracePt t="32649" x="4818063" y="5005388"/>
          <p14:tracePt t="32658" x="4818063" y="4972050"/>
          <p14:tracePt t="32665" x="4818063" y="4946650"/>
          <p14:tracePt t="32674" x="4818063" y="4911725"/>
          <p14:tracePt t="32681" x="4818063" y="4878388"/>
          <p14:tracePt t="32689" x="4818063" y="4843463"/>
          <p14:tracePt t="32697" x="4800600" y="4818063"/>
          <p14:tracePt t="32705" x="4775200" y="4784725"/>
          <p14:tracePt t="32713" x="4757738" y="4759325"/>
          <p14:tracePt t="32722" x="4724400" y="4716463"/>
          <p14:tracePt t="32729" x="4673600" y="4683125"/>
          <p14:tracePt t="32737" x="4621213" y="4657725"/>
          <p14:tracePt t="32745" x="4570413" y="4614863"/>
          <p14:tracePt t="32753" x="4503738" y="4572000"/>
          <p14:tracePt t="32761" x="4443413" y="4538663"/>
          <p14:tracePt t="32770" x="4392613" y="4513263"/>
          <p14:tracePt t="32778" x="4349750" y="4495800"/>
          <p14:tracePt t="32786" x="4324350" y="4470400"/>
          <p14:tracePt t="32793" x="4291013" y="4452938"/>
          <p14:tracePt t="32801" x="4265613" y="4435475"/>
          <p14:tracePt t="32810" x="4240213" y="4419600"/>
          <p14:tracePt t="32817" x="4205288" y="4394200"/>
          <p14:tracePt t="32826" x="4171950" y="4376738"/>
          <p14:tracePt t="32833" x="4154488" y="4368800"/>
          <p14:tracePt t="32841" x="4121150" y="4351338"/>
          <p14:tracePt t="32849" x="4086225" y="4341813"/>
          <p14:tracePt t="32857" x="4070350" y="4333875"/>
          <p14:tracePt t="32865" x="4035425" y="4308475"/>
          <p14:tracePt t="32874" x="3976688" y="4300538"/>
          <p14:tracePt t="32881" x="3916363" y="4291013"/>
          <p14:tracePt t="32889" x="3857625" y="4257675"/>
          <p14:tracePt t="32897" x="3781425" y="4249738"/>
          <p14:tracePt t="32906" x="3695700" y="4224338"/>
          <p14:tracePt t="32914" x="3611563" y="4206875"/>
          <p14:tracePt t="32922" x="3533775" y="4206875"/>
          <p14:tracePt t="32929" x="3467100" y="4189413"/>
          <p14:tracePt t="32937" x="3414713" y="4181475"/>
          <p14:tracePt t="32945" x="3330575" y="4181475"/>
          <p14:tracePt t="32954" x="3270250" y="4181475"/>
          <p14:tracePt t="32961" x="3228975" y="4181475"/>
          <p14:tracePt t="32969" x="3186113" y="4181475"/>
          <p14:tracePt t="32977" x="3168650" y="4181475"/>
          <p14:tracePt t="32985" x="3143250" y="4181475"/>
          <p14:tracePt t="32993" x="3135313" y="4181475"/>
          <p14:tracePt t="33001" x="3109913" y="4181475"/>
          <p14:tracePt t="33009" x="3067050" y="4197350"/>
          <p14:tracePt t="33017" x="3049588" y="4206875"/>
          <p14:tracePt t="33026" x="3008313" y="4214813"/>
          <p14:tracePt t="33033" x="2965450" y="4232275"/>
          <p14:tracePt t="33042" x="2922588" y="4240213"/>
          <p14:tracePt t="33050" x="2897188" y="4249738"/>
          <p14:tracePt t="33057" x="2889250" y="4257675"/>
          <p14:tracePt t="33065" x="2854325" y="4275138"/>
          <p14:tracePt t="33073" x="2803525" y="4291013"/>
          <p14:tracePt t="33081" x="2786063" y="4300538"/>
          <p14:tracePt t="33090" x="2760663" y="4308475"/>
          <p14:tracePt t="33097" x="2752725" y="4325938"/>
          <p14:tracePt t="33105" x="2727325" y="4333875"/>
          <p14:tracePt t="33113" x="2701925" y="4359275"/>
          <p14:tracePt t="33122" x="2668588" y="4384675"/>
          <p14:tracePt t="33129" x="2625725" y="4410075"/>
          <p14:tracePt t="33138" x="2608263" y="4419600"/>
          <p14:tracePt t="33145" x="2590800" y="4435475"/>
          <p14:tracePt t="33154" x="2557463" y="4460875"/>
          <p14:tracePt t="33162" x="2549525" y="4470400"/>
          <p14:tracePt t="33169" x="2540000" y="4478338"/>
          <p14:tracePt t="33177" x="2514600" y="4503738"/>
          <p14:tracePt t="33185" x="2514600" y="4521200"/>
          <p14:tracePt t="33194" x="2506663" y="4529138"/>
          <p14:tracePt t="33201" x="2497138" y="4538663"/>
          <p14:tracePt t="33209" x="2489200" y="4546600"/>
          <p14:tracePt t="33217" x="2489200" y="4554538"/>
          <p14:tracePt t="33225" x="2489200" y="4564063"/>
          <p14:tracePt t="33233" x="2481263" y="4572000"/>
          <p14:tracePt t="33241" x="2471738" y="4579938"/>
          <p14:tracePt t="33258" x="2455863" y="4597400"/>
          <p14:tracePt t="33282" x="2455863" y="4614863"/>
          <p14:tracePt t="33290" x="2455863" y="4622800"/>
          <p14:tracePt t="33306" x="2455863" y="4630738"/>
          <p14:tracePt t="33313" x="2455863" y="4648200"/>
          <p14:tracePt t="33329" x="2455863" y="4657725"/>
          <p14:tracePt t="33346" x="2455863" y="4673600"/>
          <p14:tracePt t="33369" x="2455863" y="4683125"/>
          <p14:tracePt t="33378" x="2463800" y="4691063"/>
          <p14:tracePt t="33402" x="2489200" y="4716463"/>
          <p14:tracePt t="33409" x="2497138" y="4716463"/>
          <p14:tracePt t="33417" x="2506663" y="4724400"/>
          <p14:tracePt t="33425" x="2514600" y="4724400"/>
          <p14:tracePt t="33433" x="2532063" y="4733925"/>
          <p14:tracePt t="33441" x="2532063" y="4741863"/>
          <p14:tracePt t="33450" x="2549525" y="4759325"/>
          <p14:tracePt t="33457" x="2565400" y="4759325"/>
          <p14:tracePt t="33465" x="2565400" y="4767263"/>
          <p14:tracePt t="33473" x="2582863" y="4775200"/>
          <p14:tracePt t="33481" x="2600325" y="4792663"/>
          <p14:tracePt t="33490" x="2608263" y="4802188"/>
          <p14:tracePt t="33497" x="2625725" y="4802188"/>
          <p14:tracePt t="33506" x="2641600" y="4818063"/>
          <p14:tracePt t="33513" x="2659063" y="4827588"/>
          <p14:tracePt t="33521" x="2668588" y="4835525"/>
          <p14:tracePt t="33530" x="2693988" y="4843463"/>
          <p14:tracePt t="33537" x="2719388" y="4860925"/>
          <p14:tracePt t="33545" x="2735263" y="4868863"/>
          <p14:tracePt t="33553" x="2786063" y="4894263"/>
          <p14:tracePt t="33561" x="2828925" y="4919663"/>
          <p14:tracePt t="33569" x="2846388" y="4929188"/>
          <p14:tracePt t="33578" x="2871788" y="4937125"/>
          <p14:tracePt t="33585" x="2879725" y="4937125"/>
          <p14:tracePt t="33593" x="2897188" y="4946650"/>
          <p14:tracePt t="33601" x="2914650" y="4954588"/>
          <p14:tracePt t="33609" x="2940050" y="4954588"/>
          <p14:tracePt t="33625" x="2982913" y="4954588"/>
          <p14:tracePt t="33642" x="3016250" y="4954588"/>
          <p14:tracePt t="33649" x="3041650" y="4954588"/>
          <p14:tracePt t="33658" x="3067050" y="4954588"/>
          <p14:tracePt t="33666" x="3109913" y="4954588"/>
          <p14:tracePt t="33674" x="3152775" y="4962525"/>
          <p14:tracePt t="33682" x="3186113" y="4979988"/>
          <p14:tracePt t="33690" x="3194050" y="4979988"/>
          <p14:tracePt t="33698" x="3219450" y="4979988"/>
          <p14:tracePt t="33705" x="3244850" y="4979988"/>
          <p14:tracePt t="33713" x="3270250" y="4979988"/>
          <p14:tracePt t="33721" x="3297238" y="4979988"/>
          <p14:tracePt t="33729" x="3338513" y="4979988"/>
          <p14:tracePt t="33737" x="3355975" y="4979988"/>
          <p14:tracePt t="33745" x="3414713" y="4979988"/>
          <p14:tracePt t="33753" x="3432175" y="4979988"/>
          <p14:tracePt t="33761" x="3475038" y="4979988"/>
          <p14:tracePt t="33770" x="3525838" y="4987925"/>
          <p14:tracePt t="33777" x="3543300" y="4987925"/>
          <p14:tracePt t="33785" x="3559175" y="4987925"/>
          <p14:tracePt t="33793" x="3586163" y="4987925"/>
          <p14:tracePt t="33809" x="3611563" y="4987925"/>
          <p14:tracePt t="33826" x="3644900" y="4987925"/>
          <p14:tracePt t="33833" x="3652838" y="4987925"/>
          <p14:tracePt t="33849" x="3678238" y="4987925"/>
          <p14:tracePt t="33857" x="3687763" y="4987925"/>
          <p14:tracePt t="33873" x="3695700" y="4987925"/>
          <p14:tracePt t="33898" x="3721100" y="4987925"/>
          <p14:tracePt t="33930" x="3729038" y="4987925"/>
          <p14:tracePt t="34322" x="3746500" y="4987925"/>
          <p14:tracePt t="34330" x="3763963" y="4987925"/>
          <p14:tracePt t="34337" x="3797300" y="4987925"/>
          <p14:tracePt t="34345" x="3814763" y="4987925"/>
          <p14:tracePt t="34353" x="3822700" y="4987925"/>
          <p14:tracePt t="34361" x="3848100" y="4979988"/>
          <p14:tracePt t="34369" x="3857625" y="4979988"/>
          <p14:tracePt t="34377" x="3890963" y="4972050"/>
          <p14:tracePt t="34385" x="3916363" y="4954588"/>
          <p14:tracePt t="34393" x="3933825" y="4954588"/>
          <p14:tracePt t="34401" x="3951288" y="4946650"/>
          <p14:tracePt t="34409" x="3976688" y="4937125"/>
          <p14:tracePt t="34433" x="3992563" y="4937125"/>
          <p14:tracePt t="34449" x="4002088" y="4919663"/>
          <p14:tracePt t="34457" x="4017963" y="4911725"/>
          <p14:tracePt t="34465" x="4027488" y="4903788"/>
          <p14:tracePt t="34474" x="4035425" y="4903788"/>
          <p14:tracePt t="34481" x="4044950" y="4886325"/>
          <p14:tracePt t="34489" x="4052888" y="4878388"/>
          <p14:tracePt t="34497" x="4070350" y="4852988"/>
          <p14:tracePt t="34505" x="4070350" y="4835525"/>
          <p14:tracePt t="34513" x="4086225" y="4810125"/>
          <p14:tracePt t="34521" x="4095750" y="4792663"/>
          <p14:tracePt t="34530" x="4095750" y="4775200"/>
          <p14:tracePt t="34537" x="4103688" y="4741863"/>
          <p14:tracePt t="34545" x="4121150" y="4716463"/>
          <p14:tracePt t="34553" x="4121150" y="4708525"/>
          <p14:tracePt t="34562" x="4121150" y="4683125"/>
          <p14:tracePt t="34569" x="4121150" y="4657725"/>
          <p14:tracePt t="34577" x="4121150" y="4648200"/>
          <p14:tracePt t="34585" x="4121150" y="4622800"/>
          <p14:tracePt t="34594" x="4121150" y="4589463"/>
          <p14:tracePt t="34610" x="4121150" y="4554538"/>
          <p14:tracePt t="34618" x="4121150" y="4538663"/>
          <p14:tracePt t="34625" x="4103688" y="4513263"/>
          <p14:tracePt t="34634" x="4086225" y="4486275"/>
          <p14:tracePt t="34641" x="4070350" y="4460875"/>
          <p14:tracePt t="34649" x="4027488" y="4427538"/>
          <p14:tracePt t="34657" x="3992563" y="4410075"/>
          <p14:tracePt t="34665" x="3941763" y="4368800"/>
          <p14:tracePt t="34673" x="3890963" y="4359275"/>
          <p14:tracePt t="34682" x="3814763" y="4308475"/>
          <p14:tracePt t="34689" x="3729038" y="4300538"/>
          <p14:tracePt t="34698" x="3670300" y="4291013"/>
          <p14:tracePt t="34706" x="3611563" y="4257675"/>
          <p14:tracePt t="34713" x="3517900" y="4240213"/>
          <p14:tracePt t="34721" x="3414713" y="4214813"/>
          <p14:tracePt t="34729" x="3322638" y="4214813"/>
          <p14:tracePt t="34737" x="3244850" y="4206875"/>
          <p14:tracePt t="34745" x="3186113" y="4181475"/>
          <p14:tracePt t="34754" x="3084513" y="4164013"/>
          <p14:tracePt t="34761" x="2998788" y="4164013"/>
          <p14:tracePt t="34770" x="2922588" y="4156075"/>
          <p14:tracePt t="34777" x="2863850" y="4138613"/>
          <p14:tracePt t="34786" x="2838450" y="4138613"/>
          <p14:tracePt t="34793" x="2778125" y="4138613"/>
          <p14:tracePt t="34801" x="2752725" y="4138613"/>
          <p14:tracePt t="34809" x="2693988" y="4138613"/>
          <p14:tracePt t="34817" x="2668588" y="4138613"/>
          <p14:tracePt t="34825" x="2641600" y="4138613"/>
          <p14:tracePt t="34833" x="2616200" y="4138613"/>
          <p14:tracePt t="34841" x="2582863" y="4138613"/>
          <p14:tracePt t="34849" x="2540000" y="4156075"/>
          <p14:tracePt t="34857" x="2497138" y="4171950"/>
          <p14:tracePt t="34865" x="2430463" y="4197350"/>
          <p14:tracePt t="34873" x="2379663" y="4224338"/>
          <p14:tracePt t="34881" x="2336800" y="4249738"/>
          <p14:tracePt t="34898" x="2251075" y="4275138"/>
          <p14:tracePt t="34905" x="2225675" y="4291013"/>
          <p14:tracePt t="34913" x="2208213" y="4308475"/>
          <p14:tracePt t="34921" x="2182813" y="4316413"/>
          <p14:tracePt t="34929" x="2166938" y="4333875"/>
          <p14:tracePt t="34937" x="2149475" y="4359275"/>
          <p14:tracePt t="34945" x="2141538" y="4368800"/>
          <p14:tracePt t="34953" x="2124075" y="4419600"/>
          <p14:tracePt t="34962" x="2116138" y="4427538"/>
          <p14:tracePt t="34969" x="2090738" y="4460875"/>
          <p14:tracePt t="34977" x="2081213" y="4495800"/>
          <p14:tracePt t="34985" x="2081213" y="4529138"/>
          <p14:tracePt t="34993" x="2073275" y="4546600"/>
          <p14:tracePt t="35001" x="2073275" y="4564063"/>
          <p14:tracePt t="35009" x="2073275" y="4589463"/>
          <p14:tracePt t="35017" x="2073275" y="4614863"/>
          <p14:tracePt t="35025" x="2073275" y="4622800"/>
          <p14:tracePt t="35033" x="2106613" y="4673600"/>
          <p14:tracePt t="35041" x="2124075" y="4691063"/>
          <p14:tracePt t="35049" x="2166938" y="4724400"/>
          <p14:tracePt t="35057" x="2225675" y="4759325"/>
          <p14:tracePt t="35065" x="2268538" y="4784725"/>
          <p14:tracePt t="35073" x="2344738" y="4818063"/>
          <p14:tracePt t="35081" x="2379663" y="4843463"/>
          <p14:tracePt t="35089" x="2455863" y="4878388"/>
          <p14:tracePt t="35097" x="2524125" y="4919663"/>
          <p14:tracePt t="35105" x="2600325" y="4962525"/>
          <p14:tracePt t="35113" x="2659063" y="4987925"/>
          <p14:tracePt t="35121" x="2744788" y="5030788"/>
          <p14:tracePt t="35129" x="2811463" y="5064125"/>
          <p14:tracePt t="35137" x="2871788" y="5073650"/>
          <p14:tracePt t="35145" x="2905125" y="5081588"/>
          <p14:tracePt t="35154" x="2940050" y="5091113"/>
          <p14:tracePt t="35161" x="2990850" y="5091113"/>
          <p14:tracePt t="35169" x="3059113" y="5116513"/>
          <p14:tracePt t="35177" x="3100388" y="5116513"/>
          <p14:tracePt t="35185" x="3168650" y="5116513"/>
          <p14:tracePt t="35193" x="3211513" y="5116513"/>
          <p14:tracePt t="35202" x="3297238" y="5116513"/>
          <p14:tracePt t="35209" x="3355975" y="5116513"/>
          <p14:tracePt t="35218" x="3441700" y="5116513"/>
          <p14:tracePt t="35225" x="3500438" y="5116513"/>
          <p14:tracePt t="35233" x="3559175" y="5116513"/>
          <p14:tracePt t="35241" x="3627438" y="5116513"/>
          <p14:tracePt t="35249" x="3644900" y="5106988"/>
          <p14:tracePt t="35257" x="3703638" y="5091113"/>
          <p14:tracePt t="35265" x="3763963" y="5073650"/>
          <p14:tracePt t="35273" x="3840163" y="5048250"/>
          <p14:tracePt t="35281" x="3873500" y="5030788"/>
          <p14:tracePt t="35289" x="3908425" y="5005388"/>
          <p14:tracePt t="35297" x="3976688" y="4972050"/>
          <p14:tracePt t="35305" x="3984625" y="4954588"/>
          <p14:tracePt t="35313" x="4017963" y="4929188"/>
          <p14:tracePt t="35321" x="4035425" y="4911725"/>
          <p14:tracePt t="35329" x="4052888" y="4903788"/>
          <p14:tracePt t="35337" x="4070350" y="4868863"/>
          <p14:tracePt t="35345" x="4078288" y="4843463"/>
          <p14:tracePt t="35353" x="4086225" y="4802188"/>
          <p14:tracePt t="35361" x="4095750" y="4749800"/>
          <p14:tracePt t="35369" x="4095750" y="4708525"/>
          <p14:tracePt t="35377" x="4095750" y="4648200"/>
          <p14:tracePt t="35385" x="4095750" y="4579938"/>
          <p14:tracePt t="35393" x="4070350" y="4529138"/>
          <p14:tracePt t="35401" x="4052888" y="4470400"/>
          <p14:tracePt t="35409" x="4044950" y="4452938"/>
          <p14:tracePt t="35417" x="4017963" y="4427538"/>
          <p14:tracePt t="35425" x="4010025" y="4419600"/>
          <p14:tracePt t="35433" x="3976688" y="4368800"/>
          <p14:tracePt t="35441" x="3959225" y="4341813"/>
          <p14:tracePt t="35449" x="3925888" y="4316413"/>
          <p14:tracePt t="35457" x="3865563" y="4275138"/>
          <p14:tracePt t="35465" x="3822700" y="4257675"/>
          <p14:tracePt t="35473" x="3789363" y="4232275"/>
          <p14:tracePt t="35481" x="3756025" y="4224338"/>
          <p14:tracePt t="35489" x="3695700" y="4189413"/>
          <p14:tracePt t="35497" x="3636963" y="4181475"/>
          <p14:tracePt t="35506" x="3551238" y="4164013"/>
          <p14:tracePt t="35513" x="3482975" y="4138613"/>
          <p14:tracePt t="35521" x="3398838" y="4130675"/>
          <p14:tracePt t="35530" x="3313113" y="4121150"/>
          <p14:tracePt t="35537" x="3228975" y="4095750"/>
          <p14:tracePt t="35545" x="3109913" y="4087813"/>
          <p14:tracePt t="35553" x="3008313" y="4087813"/>
          <p14:tracePt t="35561" x="2940050" y="4087813"/>
          <p14:tracePt t="35569" x="2854325" y="4087813"/>
          <p14:tracePt t="35577" x="2770188" y="4087813"/>
          <p14:tracePt t="35586" x="2684463" y="4087813"/>
          <p14:tracePt t="35593" x="2641600" y="4087813"/>
          <p14:tracePt t="35601" x="2600325" y="4087813"/>
          <p14:tracePt t="35609" x="2549525" y="4087813"/>
          <p14:tracePt t="35617" x="2514600" y="4095750"/>
          <p14:tracePt t="35626" x="2506663" y="4095750"/>
          <p14:tracePt t="35633" x="2481263" y="4095750"/>
          <p14:tracePt t="35642" x="2463800" y="4105275"/>
          <p14:tracePt t="35649" x="2446338" y="4113213"/>
          <p14:tracePt t="35657" x="2420938" y="4130675"/>
          <p14:tracePt t="35665" x="2370138" y="4156075"/>
          <p14:tracePt t="35673" x="2344738" y="4181475"/>
          <p14:tracePt t="35682" x="2301875" y="4197350"/>
          <p14:tracePt t="35689" x="2276475" y="4224338"/>
          <p14:tracePt t="35697" x="2235200" y="4249738"/>
          <p14:tracePt t="35706" x="2225675" y="4265613"/>
          <p14:tracePt t="35713" x="2217738" y="4308475"/>
          <p14:tracePt t="35721" x="2208213" y="4325938"/>
          <p14:tracePt t="35729" x="2200275" y="4341813"/>
          <p14:tracePt t="35738" x="2192338" y="4384675"/>
          <p14:tracePt t="35745" x="2174875" y="4410075"/>
          <p14:tracePt t="35754" x="2174875" y="4427538"/>
          <p14:tracePt t="35761" x="2174875" y="4452938"/>
          <p14:tracePt t="35769" x="2174875" y="4460875"/>
          <p14:tracePt t="35777" x="2174875" y="4495800"/>
          <p14:tracePt t="35785" x="2174875" y="4529138"/>
          <p14:tracePt t="35793" x="2174875" y="4538663"/>
          <p14:tracePt t="35801" x="2182813" y="4589463"/>
          <p14:tracePt t="35809" x="2200275" y="4630738"/>
          <p14:tracePt t="35817" x="2225675" y="4665663"/>
          <p14:tracePt t="35825" x="2251075" y="4691063"/>
          <p14:tracePt t="35833" x="2276475" y="4716463"/>
          <p14:tracePt t="35842" x="2327275" y="4767263"/>
          <p14:tracePt t="35849" x="2352675" y="4784725"/>
          <p14:tracePt t="35857" x="2405063" y="4827588"/>
          <p14:tracePt t="35865" x="2446338" y="4843463"/>
          <p14:tracePt t="35873" x="2489200" y="4868863"/>
          <p14:tracePt t="35881" x="2524125" y="4878388"/>
          <p14:tracePt t="35889" x="2540000" y="4903788"/>
          <p14:tracePt t="35897" x="2574925" y="4903788"/>
          <p14:tracePt t="35905" x="2608263" y="4919663"/>
          <p14:tracePt t="35914" x="2659063" y="4937125"/>
          <p14:tracePt t="35922" x="2719388" y="4962525"/>
          <p14:tracePt t="35929" x="2752725" y="4962525"/>
          <p14:tracePt t="35938" x="2795588" y="4972050"/>
          <p14:tracePt t="35945" x="2854325" y="4987925"/>
          <p14:tracePt t="35953" x="2914650" y="4987925"/>
          <p14:tracePt t="35961" x="3016250" y="4987925"/>
          <p14:tracePt t="35970" x="3100388" y="4987925"/>
          <p14:tracePt t="35977" x="3186113" y="4987925"/>
          <p14:tracePt t="35985" x="3254375" y="4987925"/>
          <p14:tracePt t="35993" x="3313113" y="4987925"/>
          <p14:tracePt t="36002" x="3373438" y="4987925"/>
          <p14:tracePt t="36010" x="3424238" y="4987925"/>
          <p14:tracePt t="36017" x="3475038" y="4987925"/>
          <p14:tracePt t="36025" x="3500438" y="4987925"/>
          <p14:tracePt t="36033" x="3533775" y="4987925"/>
          <p14:tracePt t="36041" x="3568700" y="4987925"/>
          <p14:tracePt t="36049" x="3611563" y="4987925"/>
          <p14:tracePt t="36057" x="3670300" y="4979988"/>
          <p14:tracePt t="36065" x="3713163" y="4972050"/>
          <p14:tracePt t="36073" x="3781425" y="4946650"/>
          <p14:tracePt t="36081" x="3840163" y="4929188"/>
          <p14:tracePt t="36089" x="3908425" y="4919663"/>
          <p14:tracePt t="36097" x="3976688" y="4886325"/>
          <p14:tracePt t="36105" x="4017963" y="4868863"/>
          <p14:tracePt t="36113" x="4070350" y="4835525"/>
          <p14:tracePt t="36121" x="4103688" y="4818063"/>
          <p14:tracePt t="36129" x="4129088" y="4792663"/>
          <p14:tracePt t="36138" x="4154488" y="4784725"/>
          <p14:tracePt t="36146" x="4197350" y="4749800"/>
          <p14:tracePt t="36153" x="4205288" y="4749800"/>
          <p14:tracePt t="36161" x="4222750" y="4733925"/>
          <p14:tracePt t="36169" x="4240213" y="4716463"/>
          <p14:tracePt t="36185" x="4248150" y="4708525"/>
          <p14:tracePt t="36194" x="4256088" y="4699000"/>
          <p14:tracePt t="36201" x="4265613" y="4683125"/>
          <p14:tracePt t="36209" x="4281488" y="4657725"/>
          <p14:tracePt t="36217" x="4281488" y="4648200"/>
          <p14:tracePt t="36225" x="4291013" y="4640263"/>
          <p14:tracePt t="36233" x="4291013" y="4622800"/>
          <p14:tracePt t="36241" x="4291013" y="4589463"/>
          <p14:tracePt t="36249" x="4291013" y="4579938"/>
          <p14:tracePt t="36257" x="4291013" y="4554538"/>
          <p14:tracePt t="36265" x="4291013" y="4538663"/>
          <p14:tracePt t="36273" x="4273550" y="4503738"/>
          <p14:tracePt t="36282" x="4256088" y="4495800"/>
          <p14:tracePt t="36289" x="4222750" y="4486275"/>
          <p14:tracePt t="36297" x="4179888" y="4452938"/>
          <p14:tracePt t="36305" x="4111625" y="4419600"/>
          <p14:tracePt t="36313" x="4070350" y="4402138"/>
          <p14:tracePt t="36321" x="3992563" y="4384675"/>
          <p14:tracePt t="36329" x="3916363" y="4351338"/>
          <p14:tracePt t="36337" x="3822700" y="4325938"/>
          <p14:tracePt t="36345" x="3695700" y="4291013"/>
          <p14:tracePt t="36353" x="3586163" y="4283075"/>
          <p14:tracePt t="36361" x="3467100" y="4265613"/>
          <p14:tracePt t="36369" x="3338513" y="4249738"/>
          <p14:tracePt t="36377" x="3236913" y="4224338"/>
          <p14:tracePt t="36385" x="3127375" y="4214813"/>
          <p14:tracePt t="36393" x="3067050" y="4214813"/>
          <p14:tracePt t="36401" x="3024188" y="4214813"/>
          <p14:tracePt t="36410" x="2990850" y="4214813"/>
          <p14:tracePt t="36417" x="2955925" y="4214813"/>
          <p14:tracePt t="36425" x="2914650" y="4214813"/>
          <p14:tracePt t="36434" x="2897188" y="4214813"/>
          <p14:tracePt t="36441" x="2854325" y="4214813"/>
          <p14:tracePt t="36449" x="2820988" y="4214813"/>
          <p14:tracePt t="36457" x="2778125" y="4214813"/>
          <p14:tracePt t="36466" x="2727325" y="4232275"/>
          <p14:tracePt t="36473" x="2684463" y="4240213"/>
          <p14:tracePt t="36481" x="2625725" y="4257675"/>
          <p14:tracePt t="36489" x="2557463" y="4291013"/>
          <p14:tracePt t="36498" x="2497138" y="4308475"/>
          <p14:tracePt t="36505" x="2471738" y="4333875"/>
          <p14:tracePt t="36513" x="2430463" y="4359275"/>
          <p14:tracePt t="36521" x="2405063" y="4384675"/>
          <p14:tracePt t="36529" x="2395538" y="4384675"/>
          <p14:tracePt t="36537" x="2379663" y="4410075"/>
          <p14:tracePt t="36545" x="2362200" y="4419600"/>
          <p14:tracePt t="36553" x="2362200" y="4445000"/>
          <p14:tracePt t="36561" x="2352675" y="4460875"/>
          <p14:tracePt t="36569" x="2352675" y="4486275"/>
          <p14:tracePt t="36577" x="2344738" y="4513263"/>
          <p14:tracePt t="36585" x="2344738" y="4521200"/>
          <p14:tracePt t="36593" x="2344738" y="4546600"/>
          <p14:tracePt t="36601" x="2344738" y="4564063"/>
          <p14:tracePt t="36609" x="2344738" y="4589463"/>
          <p14:tracePt t="36618" x="2344738" y="4597400"/>
          <p14:tracePt t="36625" x="2370138" y="4640263"/>
          <p14:tracePt t="36633" x="2370138" y="4648200"/>
          <p14:tracePt t="36641" x="2379663" y="4665663"/>
          <p14:tracePt t="36649" x="2395538" y="4691063"/>
          <p14:tracePt t="36657" x="2413000" y="4708525"/>
          <p14:tracePt t="36665" x="2438400" y="4733925"/>
          <p14:tracePt t="36673" x="2471738" y="4749800"/>
          <p14:tracePt t="36681" x="2489200" y="4767263"/>
          <p14:tracePt t="36689" x="2524125" y="4775200"/>
          <p14:tracePt t="36697" x="2557463" y="4802188"/>
          <p14:tracePt t="36705" x="2608263" y="4827588"/>
          <p14:tracePt t="36713" x="2641600" y="4843463"/>
          <p14:tracePt t="36721" x="2676525" y="4852988"/>
          <p14:tracePt t="36729" x="2719388" y="4868863"/>
          <p14:tracePt t="36737" x="2760663" y="4886325"/>
          <p14:tracePt t="36753" x="2778125" y="4886325"/>
          <p14:tracePt t="36761" x="2786063" y="4886325"/>
          <p14:tracePt t="37026" x="2778125" y="4886325"/>
          <p14:tracePt t="37034" x="2752725" y="4868863"/>
          <p14:tracePt t="37041" x="2709863" y="4827588"/>
          <p14:tracePt t="37050" x="2668588" y="4784725"/>
          <p14:tracePt t="37057" x="2616200" y="4741863"/>
          <p14:tracePt t="37065" x="2557463" y="4699000"/>
          <p14:tracePt t="37073" x="2489200" y="4648200"/>
          <p14:tracePt t="37082" x="2463800" y="4622800"/>
          <p14:tracePt t="37089" x="2438400" y="4605338"/>
          <p14:tracePt t="37097" x="2413000" y="4579938"/>
          <p14:tracePt t="37105" x="2405063" y="4572000"/>
          <p14:tracePt t="37121" x="2395538" y="4564063"/>
          <p14:tracePt t="37130" x="2387600" y="4546600"/>
          <p14:tracePt t="37137" x="2370138" y="4538663"/>
          <p14:tracePt t="37153" x="2352675" y="4521200"/>
          <p14:tracePt t="37162" x="2344738" y="4513263"/>
          <p14:tracePt t="37169" x="2319338" y="4503738"/>
          <p14:tracePt t="37177" x="2293938" y="4478338"/>
          <p14:tracePt t="37185" x="2260600" y="4452938"/>
          <p14:tracePt t="37194" x="2225675" y="4435475"/>
          <p14:tracePt t="37201" x="2174875" y="4394200"/>
          <p14:tracePt t="37209" x="2106613" y="4351338"/>
          <p14:tracePt t="37218" x="2090738" y="4341813"/>
          <p14:tracePt t="37225" x="2073275" y="4333875"/>
          <p14:tracePt t="37233" x="2022475" y="4316413"/>
          <p14:tracePt t="37242" x="2012950" y="4308475"/>
          <p14:tracePt t="37249" x="1997075" y="4300538"/>
          <p14:tracePt t="37257" x="1954213" y="4291013"/>
          <p14:tracePt t="37266" x="1911350" y="4291013"/>
          <p14:tracePt t="37273" x="1885950" y="4291013"/>
          <p14:tracePt t="37281" x="1852613" y="4291013"/>
          <p14:tracePt t="37290" x="1817688" y="4291013"/>
          <p14:tracePt t="37297" x="1801813" y="4275138"/>
          <p14:tracePt t="37306" x="1758950" y="4275138"/>
          <p14:tracePt t="37313" x="1733550" y="4275138"/>
          <p14:tracePt t="37321" x="1690688" y="4275138"/>
          <p14:tracePt t="37329" x="1657350" y="4275138"/>
          <p14:tracePt t="37337" x="1631950" y="4275138"/>
          <p14:tracePt t="37346" x="1606550" y="4275138"/>
          <p14:tracePt t="37353" x="1571625" y="4275138"/>
          <p14:tracePt t="37361" x="1528763" y="4275138"/>
          <p14:tracePt t="37369" x="1487488" y="4275138"/>
          <p14:tracePt t="37377" x="1452563" y="4275138"/>
          <p14:tracePt t="37386" x="1427163" y="4275138"/>
          <p14:tracePt t="37393" x="1409700" y="4283075"/>
          <p14:tracePt t="37401" x="1376363" y="4291013"/>
          <p14:tracePt t="37409" x="1358900" y="4300538"/>
          <p14:tracePt t="37417" x="1343025" y="4308475"/>
          <p14:tracePt t="37425" x="1333500" y="4316413"/>
          <p14:tracePt t="37442" x="1300163" y="4325938"/>
          <p14:tracePt t="37449" x="1282700" y="4341813"/>
          <p14:tracePt t="37457" x="1265238" y="4351338"/>
          <p14:tracePt t="37473" x="1239838" y="4376738"/>
          <p14:tracePt t="37481" x="1223963" y="4394200"/>
          <p14:tracePt t="37497" x="1206500" y="4419600"/>
          <p14:tracePt t="37505" x="1189038" y="4435475"/>
          <p14:tracePt t="37513" x="1181100" y="4445000"/>
          <p14:tracePt t="37521" x="1173163" y="4478338"/>
          <p14:tracePt t="37529" x="1173163" y="4495800"/>
          <p14:tracePt t="37537" x="1155700" y="4521200"/>
          <p14:tracePt t="37545" x="1138238" y="4529138"/>
          <p14:tracePt t="37553" x="1138238" y="4564063"/>
          <p14:tracePt t="37561" x="1130300" y="4579938"/>
          <p14:tracePt t="37569" x="1112838" y="4605338"/>
          <p14:tracePt t="37577" x="1112838" y="4614863"/>
          <p14:tracePt t="37586" x="1112838" y="4640263"/>
          <p14:tracePt t="37593" x="1112838" y="4648200"/>
          <p14:tracePt t="37601" x="1112838" y="4665663"/>
          <p14:tracePt t="37609" x="1112838" y="4691063"/>
          <p14:tracePt t="37617" x="1120775" y="4724400"/>
          <p14:tracePt t="37625" x="1138238" y="4733925"/>
          <p14:tracePt t="37633" x="1163638" y="4749800"/>
          <p14:tracePt t="37641" x="1189038" y="4759325"/>
          <p14:tracePt t="37650" x="1214438" y="4767263"/>
          <p14:tracePt t="37657" x="1249363" y="4775200"/>
          <p14:tracePt t="37665" x="1325563" y="4810125"/>
          <p14:tracePt t="37673" x="1384300" y="4835525"/>
          <p14:tracePt t="37682" x="1487488" y="4868863"/>
          <p14:tracePt t="37689" x="1563688" y="4878388"/>
          <p14:tracePt t="37697" x="1682750" y="4911725"/>
          <p14:tracePt t="37705" x="1784350" y="4919663"/>
          <p14:tracePt t="37713" x="1878013" y="4937125"/>
          <p14:tracePt t="37721" x="1971675" y="4946650"/>
          <p14:tracePt t="37729" x="2065338" y="4946650"/>
          <p14:tracePt t="37737" x="2166938" y="4946650"/>
          <p14:tracePt t="37745" x="2251075" y="4946650"/>
          <p14:tracePt t="37753" x="2319338" y="4946650"/>
          <p14:tracePt t="37761" x="2352675" y="4946650"/>
          <p14:tracePt t="37769" x="2362200" y="4946650"/>
          <p14:tracePt t="37777" x="2379663" y="4946650"/>
          <p14:tracePt t="37785" x="2395538" y="4937125"/>
          <p14:tracePt t="37793" x="2405063" y="4919663"/>
          <p14:tracePt t="37801" x="2405063" y="4903788"/>
          <p14:tracePt t="37809" x="2413000" y="4886325"/>
          <p14:tracePt t="37817" x="2413000" y="4852988"/>
          <p14:tracePt t="37825" x="2413000" y="4843463"/>
          <p14:tracePt t="37833" x="2413000" y="4818063"/>
          <p14:tracePt t="37842" x="2413000" y="4802188"/>
          <p14:tracePt t="37850" x="2413000" y="4792663"/>
          <p14:tracePt t="37857" x="2413000" y="4784725"/>
          <p14:tracePt t="37866" x="2413000" y="4767263"/>
          <p14:tracePt t="37873" x="2395538" y="4767263"/>
          <p14:tracePt t="37898" x="2370138" y="4767263"/>
          <p14:tracePt t="37917" x="2362200" y="4767263"/>
          <p14:tracePt t="37929" x="2352675" y="4767263"/>
          <p14:tracePt t="37946" x="2336800" y="4767263"/>
          <p14:tracePt t="37953" x="2327275" y="4767263"/>
          <p14:tracePt t="37962" x="2311400" y="4784725"/>
          <p14:tracePt t="37970" x="2293938" y="4792663"/>
          <p14:tracePt t="37985" x="2286000" y="4810125"/>
          <p14:tracePt t="37993" x="2286000" y="4827588"/>
          <p14:tracePt t="38009" x="2286000" y="4843463"/>
          <p14:tracePt t="38017" x="2286000" y="4852988"/>
          <p14:tracePt t="38033" x="2286000" y="4860925"/>
          <p14:tracePt t="38041" x="2286000" y="4878388"/>
          <p14:tracePt t="38050" x="2293938" y="4886325"/>
          <p14:tracePt t="38057" x="2319338" y="4886325"/>
          <p14:tracePt t="38065" x="2327275" y="4894263"/>
          <p14:tracePt t="38073" x="2370138" y="4911725"/>
          <p14:tracePt t="38081" x="2387600" y="4919663"/>
          <p14:tracePt t="38089" x="2420938" y="4929188"/>
          <p14:tracePt t="38097" x="2438400" y="4929188"/>
          <p14:tracePt t="38105" x="2471738" y="4937125"/>
          <p14:tracePt t="38113" x="2489200" y="4937125"/>
          <p14:tracePt t="38121" x="2524125" y="4946650"/>
          <p14:tracePt t="38129" x="2557463" y="4946650"/>
          <p14:tracePt t="38137" x="2600325" y="4962525"/>
          <p14:tracePt t="38145" x="2641600" y="4962525"/>
          <p14:tracePt t="38153" x="2701925" y="4972050"/>
          <p14:tracePt t="38161" x="2760663" y="4979988"/>
          <p14:tracePt t="38170" x="2846388" y="4987925"/>
          <p14:tracePt t="38177" x="2922588" y="4997450"/>
          <p14:tracePt t="38185" x="2947988" y="5005388"/>
          <p14:tracePt t="38193" x="2965450" y="5005388"/>
          <p14:tracePt t="38201" x="2998788" y="5013325"/>
          <p14:tracePt t="38209" x="3041650" y="5013325"/>
          <p14:tracePt t="38218" x="3135313" y="5030788"/>
          <p14:tracePt t="38225" x="3194050" y="5038725"/>
          <p14:tracePt t="38233" x="3219450" y="5038725"/>
          <p14:tracePt t="38241" x="3262313" y="5038725"/>
          <p14:tracePt t="38249" x="3313113" y="5038725"/>
          <p14:tracePt t="38257" x="3338513" y="5038725"/>
          <p14:tracePt t="38265" x="3398838" y="5038725"/>
          <p14:tracePt t="38273" x="3449638" y="5038725"/>
          <p14:tracePt t="38281" x="3482975" y="5038725"/>
          <p14:tracePt t="38289" x="3517900" y="5038725"/>
          <p14:tracePt t="38297" x="3543300" y="5038725"/>
          <p14:tracePt t="38305" x="3568700" y="5038725"/>
          <p14:tracePt t="38313" x="3594100" y="5038725"/>
          <p14:tracePt t="38321" x="3619500" y="5038725"/>
          <p14:tracePt t="38329" x="3662363" y="5022850"/>
          <p14:tracePt t="38337" x="3738563" y="4997450"/>
          <p14:tracePt t="38345" x="3771900" y="4997450"/>
          <p14:tracePt t="38353" x="3832225" y="4987925"/>
          <p14:tracePt t="38361" x="3925888" y="4972050"/>
          <p14:tracePt t="38369" x="3967163" y="4972050"/>
          <p14:tracePt t="38377" x="4035425" y="4954588"/>
          <p14:tracePt t="38385" x="4086225" y="4946650"/>
          <p14:tracePt t="38393" x="4162425" y="4911725"/>
          <p14:tracePt t="38401" x="4187825" y="4911725"/>
          <p14:tracePt t="38409" x="4197350" y="4894263"/>
          <p14:tracePt t="38418" x="4230688" y="4868863"/>
          <p14:tracePt t="38425" x="4248150" y="4852988"/>
          <p14:tracePt t="38433" x="4265613" y="4835525"/>
          <p14:tracePt t="38441" x="4273550" y="4827588"/>
          <p14:tracePt t="38449" x="4281488" y="4810125"/>
          <p14:tracePt t="38457" x="4281488" y="4792663"/>
          <p14:tracePt t="38465" x="4298950" y="4759325"/>
          <p14:tracePt t="38474" x="4306888" y="4724400"/>
          <p14:tracePt t="38481" x="4306888" y="4708525"/>
          <p14:tracePt t="38489" x="4306888" y="4673600"/>
          <p14:tracePt t="38497" x="4306888" y="4640263"/>
          <p14:tracePt t="38505" x="4306888" y="4614863"/>
          <p14:tracePt t="38513" x="4306888" y="4589463"/>
          <p14:tracePt t="38521" x="4291013" y="4554538"/>
          <p14:tracePt t="38530" x="4273550" y="4538663"/>
          <p14:tracePt t="38538" x="4230688" y="4503738"/>
          <p14:tracePt t="38545" x="4187825" y="4470400"/>
          <p14:tracePt t="38554" x="4121150" y="4452938"/>
          <p14:tracePt t="38562" x="4060825" y="4445000"/>
          <p14:tracePt t="38569" x="3959225" y="4410075"/>
          <p14:tracePt t="38577" x="3883025" y="4384675"/>
          <p14:tracePt t="38585" x="3797300" y="4351338"/>
          <p14:tracePt t="38593" x="3695700" y="4351338"/>
          <p14:tracePt t="38601" x="3627438" y="4333875"/>
          <p14:tracePt t="38609" x="3559175" y="4308475"/>
          <p14:tracePt t="38617" x="3475038" y="4300538"/>
          <p14:tracePt t="38626" x="3406775" y="4291013"/>
          <p14:tracePt t="38633" x="3313113" y="4275138"/>
          <p14:tracePt t="38642" x="3262313" y="4275138"/>
          <p14:tracePt t="38649" x="3211513" y="4275138"/>
          <p14:tracePt t="38657" x="3168650" y="4275138"/>
          <p14:tracePt t="38665" x="3109913" y="4275138"/>
          <p14:tracePt t="38673" x="3067050" y="4275138"/>
          <p14:tracePt t="38681" x="3016250" y="4275138"/>
          <p14:tracePt t="38689" x="2955925" y="4275138"/>
          <p14:tracePt t="38697" x="2914650" y="4275138"/>
          <p14:tracePt t="38705" x="2854325" y="4275138"/>
          <p14:tracePt t="38714" x="2795588" y="4275138"/>
          <p14:tracePt t="38721" x="2752725" y="4283075"/>
          <p14:tracePt t="38729" x="2701925" y="4300538"/>
          <p14:tracePt t="38737" x="2651125" y="4316413"/>
          <p14:tracePt t="38745" x="2616200" y="4325938"/>
          <p14:tracePt t="38753" x="2574925" y="4359275"/>
          <p14:tracePt t="38761" x="2565400" y="4359275"/>
          <p14:tracePt t="38769" x="2540000" y="4368800"/>
          <p14:tracePt t="38777" x="2532063" y="4384675"/>
          <p14:tracePt t="38785" x="2506663" y="4410075"/>
          <p14:tracePt t="38793" x="2489200" y="4419600"/>
          <p14:tracePt t="38801" x="2481263" y="4435475"/>
          <p14:tracePt t="38809" x="2471738" y="4470400"/>
          <p14:tracePt t="38817" x="2455863" y="4495800"/>
          <p14:tracePt t="38825" x="2455863" y="4503738"/>
          <p14:tracePt t="38833" x="2446338" y="4529138"/>
          <p14:tracePt t="38842" x="2446338" y="4538663"/>
          <p14:tracePt t="38849" x="2446338" y="4546600"/>
          <p14:tracePt t="38857" x="2446338" y="4579938"/>
          <p14:tracePt t="38865" x="2446338" y="4605338"/>
          <p14:tracePt t="38873" x="2455863" y="4630738"/>
          <p14:tracePt t="38881" x="2481263" y="4648200"/>
          <p14:tracePt t="38889" x="2532063" y="4673600"/>
          <p14:tracePt t="38897" x="2549525" y="4699000"/>
          <p14:tracePt t="38905" x="2582863" y="4716463"/>
          <p14:tracePt t="38914" x="2625725" y="4724400"/>
          <p14:tracePt t="38922" x="2684463" y="4749800"/>
          <p14:tracePt t="38929" x="2752725" y="4775200"/>
          <p14:tracePt t="38937" x="2854325" y="4810125"/>
          <p14:tracePt t="38945" x="2940050" y="4827588"/>
          <p14:tracePt t="38953" x="3016250" y="4852988"/>
          <p14:tracePt t="38961" x="3117850" y="4868863"/>
          <p14:tracePt t="38970" x="3219450" y="4911725"/>
          <p14:tracePt t="38977" x="3348038" y="4929188"/>
          <p14:tracePt t="38985" x="3449638" y="4946650"/>
          <p14:tracePt t="38993" x="3533775" y="4962525"/>
          <p14:tracePt t="39001" x="3652838" y="4987925"/>
          <p14:tracePt t="39010" x="3738563" y="4987925"/>
          <p14:tracePt t="39017" x="3797300" y="4987925"/>
          <p14:tracePt t="39025" x="3890963" y="4997450"/>
          <p14:tracePt t="39033" x="4027488" y="5022850"/>
          <p14:tracePt t="39041" x="4137025" y="5022850"/>
          <p14:tracePt t="39049" x="4240213" y="5030788"/>
          <p14:tracePt t="39057" x="4306888" y="5038725"/>
          <p14:tracePt t="39065" x="4349750" y="5038725"/>
          <p14:tracePt t="39073" x="4410075" y="5056188"/>
          <p14:tracePt t="39081" x="4435475" y="5056188"/>
          <p14:tracePt t="39090" x="4468813" y="5056188"/>
          <p14:tracePt t="39097" x="4476750" y="5056188"/>
          <p14:tracePt t="39106" x="4511675" y="5056188"/>
          <p14:tracePt t="39113" x="4545013" y="5056188"/>
          <p14:tracePt t="39122" x="4587875" y="5056188"/>
          <p14:tracePt t="39129" x="4646613" y="5056188"/>
          <p14:tracePt t="39137" x="4714875" y="5056188"/>
          <p14:tracePt t="39146" x="4800600" y="5056188"/>
          <p14:tracePt t="39153" x="4859338" y="5056188"/>
          <p14:tracePt t="39161" x="4962525" y="5056188"/>
          <p14:tracePt t="39169" x="5029200" y="5056188"/>
          <p14:tracePt t="39177" x="5114925" y="5056188"/>
          <p14:tracePt t="39185" x="5199063" y="5056188"/>
          <p14:tracePt t="39193" x="5276850" y="5073650"/>
          <p14:tracePt t="39201" x="5335588" y="5073650"/>
          <p14:tracePt t="39209" x="5378450" y="5073650"/>
          <p14:tracePt t="39217" x="5421313" y="5073650"/>
          <p14:tracePt t="39225" x="5462588" y="5073650"/>
          <p14:tracePt t="39233" x="5538788" y="5081588"/>
          <p14:tracePt t="39241" x="5591175" y="5081588"/>
          <p14:tracePt t="39249" x="5649913" y="5099050"/>
          <p14:tracePt t="39257" x="5700713" y="5099050"/>
          <p14:tracePt t="39265" x="5743575" y="5099050"/>
          <p14:tracePt t="39273" x="5768975" y="5099050"/>
          <p14:tracePt t="39281" x="5794375" y="5099050"/>
          <p14:tracePt t="39289" x="5819775" y="5099050"/>
          <p14:tracePt t="39297" x="5845175" y="5099050"/>
          <p14:tracePt t="39305" x="5862638" y="5099050"/>
          <p14:tracePt t="39313" x="5880100" y="5091113"/>
          <p14:tracePt t="39321" x="5905500" y="5081588"/>
          <p14:tracePt t="39329" x="5913438" y="5073650"/>
          <p14:tracePt t="39337" x="5938838" y="5064125"/>
          <p14:tracePt t="39345" x="5956300" y="5048250"/>
          <p14:tracePt t="39353" x="5981700" y="5038725"/>
          <p14:tracePt t="39361" x="5989638" y="5038725"/>
          <p14:tracePt t="39369" x="5997575" y="5038725"/>
          <p14:tracePt t="39377" x="6015038" y="5030788"/>
          <p14:tracePt t="39385" x="6015038" y="5022850"/>
          <p14:tracePt t="39394" x="6040438" y="5005388"/>
          <p14:tracePt t="39401" x="6049963" y="5005388"/>
          <p14:tracePt t="39409" x="6075363" y="4979988"/>
          <p14:tracePt t="39418" x="6091238" y="4962525"/>
          <p14:tracePt t="39426" x="6108700" y="4937125"/>
          <p14:tracePt t="39433" x="6126163" y="4929188"/>
          <p14:tracePt t="39441" x="6126163" y="4894263"/>
          <p14:tracePt t="39449" x="6126163" y="4868863"/>
          <p14:tracePt t="39458" x="6126163" y="4860925"/>
          <p14:tracePt t="39465" x="6126163" y="4852988"/>
          <p14:tracePt t="39474" x="6126163" y="4827588"/>
          <p14:tracePt t="39481" x="6126163" y="4818063"/>
          <p14:tracePt t="39489" x="6142038" y="4784725"/>
          <p14:tracePt t="39498" x="6142038" y="4775200"/>
          <p14:tracePt t="39505" x="6142038" y="4759325"/>
          <p14:tracePt t="39513" x="6142038" y="4749800"/>
          <p14:tracePt t="39521" x="6142038" y="4741863"/>
          <p14:tracePt t="39529" x="6142038" y="4724400"/>
          <p14:tracePt t="39537" x="6142038" y="4691063"/>
          <p14:tracePt t="39545" x="6142038" y="4673600"/>
          <p14:tracePt t="39553" x="6142038" y="4648200"/>
          <p14:tracePt t="39561" x="6134100" y="4630738"/>
          <p14:tracePt t="39569" x="6108700" y="4605338"/>
          <p14:tracePt t="39577" x="6100763" y="4597400"/>
          <p14:tracePt t="39585" x="6075363" y="4579938"/>
          <p14:tracePt t="39593" x="6049963" y="4572000"/>
          <p14:tracePt t="39601" x="6007100" y="4546600"/>
          <p14:tracePt t="39609" x="5981700" y="4546600"/>
          <p14:tracePt t="39617" x="5946775" y="4529138"/>
          <p14:tracePt t="39626" x="5895975" y="4513263"/>
          <p14:tracePt t="39633" x="5870575" y="4513263"/>
          <p14:tracePt t="39641" x="5819775" y="4495800"/>
          <p14:tracePt t="39649" x="5761038" y="4470400"/>
          <p14:tracePt t="39657" x="5700713" y="4470400"/>
          <p14:tracePt t="39665" x="5657850" y="4460875"/>
          <p14:tracePt t="39673" x="5565775" y="4445000"/>
          <p14:tracePt t="39681" x="5522913" y="4445000"/>
          <p14:tracePt t="39689" x="5462588" y="4427538"/>
          <p14:tracePt t="39697" x="5403850" y="4419600"/>
          <p14:tracePt t="39705" x="5318125" y="4419600"/>
          <p14:tracePt t="39713" x="5233988" y="4410075"/>
          <p14:tracePt t="39721" x="5157788" y="4410075"/>
          <p14:tracePt t="39730" x="5114925" y="4394200"/>
          <p14:tracePt t="39737" x="5029200" y="4394200"/>
          <p14:tracePt t="39745" x="4953000" y="4394200"/>
          <p14:tracePt t="39753" x="4902200" y="4394200"/>
          <p14:tracePt t="39761" x="4868863" y="4394200"/>
          <p14:tracePt t="39769" x="4833938" y="4394200"/>
          <p14:tracePt t="39785" x="4818063" y="4394200"/>
          <p14:tracePt t="39793" x="4783138" y="4394200"/>
          <p14:tracePt t="39802" x="4765675" y="4394200"/>
          <p14:tracePt t="39810" x="4740275" y="4394200"/>
          <p14:tracePt t="39817" x="4699000" y="4410075"/>
          <p14:tracePt t="39826" x="4673600" y="4419600"/>
          <p14:tracePt t="39833" x="4630738" y="4427538"/>
          <p14:tracePt t="39841" x="4579938" y="4445000"/>
          <p14:tracePt t="39849" x="4519613" y="4470400"/>
          <p14:tracePt t="39857" x="4460875" y="4478338"/>
          <p14:tracePt t="39865" x="4359275" y="4513263"/>
          <p14:tracePt t="39873" x="4298950" y="4538663"/>
          <p14:tracePt t="39881" x="4265613" y="4546600"/>
          <p14:tracePt t="39894" x="4240213" y="4564063"/>
          <p14:tracePt t="39897" x="4214813" y="4579938"/>
          <p14:tracePt t="39905" x="4205288" y="4579938"/>
          <p14:tracePt t="39913" x="4187825" y="4597400"/>
          <p14:tracePt t="39921" x="4171950" y="4614863"/>
          <p14:tracePt t="39929" x="4154488" y="4630738"/>
          <p14:tracePt t="39937" x="4146550" y="4648200"/>
          <p14:tracePt t="39945" x="4146550" y="4673600"/>
          <p14:tracePt t="39953" x="4146550" y="4699000"/>
          <p14:tracePt t="39961" x="4146550" y="4708525"/>
          <p14:tracePt t="39969" x="4146550" y="4724400"/>
          <p14:tracePt t="39978" x="4146550" y="4741863"/>
          <p14:tracePt t="39985" x="4146550" y="4749800"/>
          <p14:tracePt t="39993" x="4146550" y="4775200"/>
          <p14:tracePt t="40009" x="4146550" y="4792663"/>
          <p14:tracePt t="40017" x="4154488" y="4827588"/>
          <p14:tracePt t="40025" x="4162425" y="4827588"/>
          <p14:tracePt t="40033" x="4171950" y="4835525"/>
          <p14:tracePt t="40042" x="4197350" y="4843463"/>
          <p14:tracePt t="40049" x="4222750" y="4860925"/>
          <p14:tracePt t="40057" x="4240213" y="4868863"/>
          <p14:tracePt t="40065" x="4265613" y="4868863"/>
          <p14:tracePt t="40073" x="4306888" y="4886325"/>
          <p14:tracePt t="40081" x="4316413" y="4894263"/>
          <p14:tracePt t="40089" x="4349750" y="4903788"/>
          <p14:tracePt t="40097" x="4375150" y="4911725"/>
          <p14:tracePt t="40105" x="4392613" y="4911725"/>
          <p14:tracePt t="40113" x="4443413" y="4919663"/>
          <p14:tracePt t="40121" x="4486275" y="4919663"/>
          <p14:tracePt t="40129" x="4562475" y="4937125"/>
          <p14:tracePt t="40137" x="4621213" y="4946650"/>
          <p14:tracePt t="40145" x="4689475" y="4946650"/>
          <p14:tracePt t="40153" x="4749800" y="4946650"/>
          <p14:tracePt t="40161" x="4818063" y="4946650"/>
          <p14:tracePt t="40169" x="4859338" y="4946650"/>
          <p14:tracePt t="40177" x="4902200" y="4946650"/>
          <p14:tracePt t="40186" x="4962525" y="4946650"/>
          <p14:tracePt t="40193" x="5003800" y="4946650"/>
          <p14:tracePt t="40201" x="5054600" y="4946650"/>
          <p14:tracePt t="40209" x="5114925" y="4946650"/>
          <p14:tracePt t="40225" x="5132388" y="4937125"/>
          <p14:tracePt t="40233" x="5140325" y="4937125"/>
          <p14:tracePt t="40241" x="5165725" y="4929188"/>
          <p14:tracePt t="40249" x="5173663" y="4929188"/>
          <p14:tracePt t="40257" x="5199063" y="4911725"/>
          <p14:tracePt t="40265" x="5208588" y="4903788"/>
          <p14:tracePt t="40273" x="5216525" y="4903788"/>
          <p14:tracePt t="40281" x="5233988" y="4903788"/>
          <p14:tracePt t="40289" x="5249863" y="4903788"/>
          <p14:tracePt t="40297" x="5276850" y="4903788"/>
          <p14:tracePt t="40305" x="5284788" y="4903788"/>
          <p14:tracePt t="40322" x="5302250" y="4903788"/>
          <p14:tracePt t="40337" x="5310188" y="4903788"/>
          <p14:tracePt t="40378" x="5318125" y="4903788"/>
          <p14:tracePt t="40393" x="5327650" y="4903788"/>
          <p14:tracePt t="40401" x="5335588" y="4903788"/>
          <p14:tracePt t="40417" x="5368925" y="4894263"/>
          <p14:tracePt t="40433" x="5378450" y="4894263"/>
          <p14:tracePt t="40441" x="5394325" y="4894263"/>
          <p14:tracePt t="40449" x="5403850" y="4894263"/>
          <p14:tracePt t="40457" x="5411788" y="4894263"/>
          <p14:tracePt t="40465" x="5429250" y="4894263"/>
          <p14:tracePt t="40473" x="5437188" y="4894263"/>
          <p14:tracePt t="40481" x="5446713" y="4894263"/>
          <p14:tracePt t="40489" x="5462588" y="4894263"/>
          <p14:tracePt t="40497" x="5480050" y="4894263"/>
          <p14:tracePt t="40505" x="5505450" y="4894263"/>
          <p14:tracePt t="40513" x="5513388" y="4894263"/>
          <p14:tracePt t="40521" x="5530850" y="4894263"/>
          <p14:tracePt t="40530" x="5538788" y="4894263"/>
          <p14:tracePt t="40537" x="5556250" y="4894263"/>
          <p14:tracePt t="40545" x="5591175" y="4903788"/>
          <p14:tracePt t="40562" x="5607050" y="4903788"/>
          <p14:tracePt t="40569" x="5624513" y="4911725"/>
          <p14:tracePt t="40577" x="5632450" y="4911725"/>
          <p14:tracePt t="40585" x="5649913" y="4911725"/>
          <p14:tracePt t="40593" x="5667375" y="4911725"/>
          <p14:tracePt t="40601" x="5675313" y="4911725"/>
          <p14:tracePt t="40609" x="5692775" y="4911725"/>
          <p14:tracePt t="40617" x="5708650" y="4911725"/>
          <p14:tracePt t="40625" x="5718175" y="4911725"/>
          <p14:tracePt t="40633" x="5735638" y="4911725"/>
          <p14:tracePt t="40641" x="5751513" y="4911725"/>
          <p14:tracePt t="40649" x="5761038" y="4911725"/>
          <p14:tracePt t="40657" x="5786438" y="4911725"/>
          <p14:tracePt t="40673" x="5802313" y="4911725"/>
          <p14:tracePt t="40681" x="5811838" y="4911725"/>
          <p14:tracePt t="40689" x="5819775" y="4911725"/>
          <p14:tracePt t="40697" x="5827713" y="4911725"/>
          <p14:tracePt t="40713" x="5853113" y="4911725"/>
          <p14:tracePt t="40721" x="5862638" y="4911725"/>
          <p14:tracePt t="40729" x="5880100" y="4911725"/>
          <p14:tracePt t="40737" x="5888038" y="4911725"/>
          <p14:tracePt t="40761" x="5895975" y="4911725"/>
          <p14:tracePt t="40785" x="5913438" y="4911725"/>
          <p14:tracePt t="40842" x="5921375" y="4911725"/>
          <p14:tracePt t="40849" x="5930900" y="4911725"/>
          <p14:tracePt t="40857" x="5938838" y="4911725"/>
          <p14:tracePt t="40865" x="5946775" y="4911725"/>
          <p14:tracePt t="40873" x="5956300" y="4911725"/>
          <p14:tracePt t="40899" x="5972175" y="4911725"/>
          <p14:tracePt t="40905" x="5989638" y="4911725"/>
          <p14:tracePt t="40913" x="6007100" y="4911725"/>
          <p14:tracePt t="40922" x="6015038" y="4911725"/>
          <p14:tracePt t="40929" x="6024563" y="4911725"/>
          <p14:tracePt t="40945" x="6049963" y="4911725"/>
          <p14:tracePt t="40953" x="6057900" y="4911725"/>
          <p14:tracePt t="40961" x="6083300" y="4911725"/>
          <p14:tracePt t="40969" x="6091238" y="4911725"/>
          <p14:tracePt t="40977" x="6108700" y="4911725"/>
          <p14:tracePt t="40994" x="6116638" y="4911725"/>
          <p14:tracePt t="41001" x="6126163" y="4911725"/>
          <p14:tracePt t="41009" x="6142038" y="4911725"/>
          <p14:tracePt t="41017" x="6159500" y="4903788"/>
          <p14:tracePt t="41041" x="6184900" y="4894263"/>
          <p14:tracePt t="41049" x="6194425" y="4894263"/>
          <p14:tracePt t="41065" x="6219825" y="4878388"/>
          <p14:tracePt t="41081" x="6227763" y="4878388"/>
          <p14:tracePt t="41089" x="6235700" y="4878388"/>
          <p14:tracePt t="41113" x="6245225" y="4878388"/>
          <p14:tracePt t="41194" x="6245225" y="4868863"/>
          <p14:tracePt t="41266" x="6261100" y="4868863"/>
          <p14:tracePt t="41273" x="6296025" y="4868863"/>
          <p14:tracePt t="41289" x="6321425" y="4868863"/>
          <p14:tracePt t="41297" x="6354763" y="4868863"/>
          <p14:tracePt t="41305" x="6405563" y="4868863"/>
          <p14:tracePt t="41313" x="6430963" y="4868863"/>
          <p14:tracePt t="41321" x="6448425" y="4878388"/>
          <p14:tracePt t="41329" x="6483350" y="4878388"/>
          <p14:tracePt t="41337" x="6491288" y="4878388"/>
          <p14:tracePt t="41345" x="6516688" y="4878388"/>
          <p14:tracePt t="41353" x="6524625" y="4878388"/>
          <p14:tracePt t="41562" x="6550025" y="4878388"/>
          <p14:tracePt t="41569" x="6559550" y="4868863"/>
          <p14:tracePt t="41577" x="6567488" y="4835525"/>
          <p14:tracePt t="41585" x="6575425" y="4802188"/>
          <p14:tracePt t="41601" x="6575425" y="4775200"/>
          <p14:tracePt t="41617" x="6575425" y="4767263"/>
          <p14:tracePt t="41625" x="6575425" y="4759325"/>
          <p14:tracePt t="41633" x="6575425" y="4749800"/>
          <p14:tracePt t="41714" x="6584950" y="4741863"/>
          <p14:tracePt t="41969" x="6584950" y="4733925"/>
          <p14:tracePt t="42113" x="6567488" y="4724400"/>
          <p14:tracePt t="42121" x="6534150" y="4741863"/>
          <p14:tracePt t="42129" x="6473825" y="4767263"/>
          <p14:tracePt t="42137" x="6405563" y="4802188"/>
          <p14:tracePt t="42145" x="6346825" y="4818063"/>
          <p14:tracePt t="42153" x="6261100" y="4860925"/>
          <p14:tracePt t="42161" x="6194425" y="4894263"/>
          <p14:tracePt t="42169" x="6134100" y="4911725"/>
          <p14:tracePt t="42177" x="6024563" y="4929188"/>
          <p14:tracePt t="42185" x="5930900" y="4962525"/>
          <p14:tracePt t="42193" x="5827713" y="4997450"/>
          <p14:tracePt t="42201" x="5718175" y="5005388"/>
          <p14:tracePt t="42209" x="5581650" y="5030788"/>
          <p14:tracePt t="42218" x="5487988" y="5038725"/>
          <p14:tracePt t="42225" x="5394325" y="5073650"/>
          <p14:tracePt t="42233" x="5292725" y="5081588"/>
          <p14:tracePt t="42241" x="5208588" y="5116513"/>
          <p14:tracePt t="42249" x="5148263" y="5116513"/>
          <p14:tracePt t="42257" x="5072063" y="5141913"/>
          <p14:tracePt t="42265" x="4970463" y="5175250"/>
          <p14:tracePt t="42273" x="4859338" y="5208588"/>
          <p14:tracePt t="42281" x="4765675" y="5226050"/>
          <p14:tracePt t="42290" x="4706938" y="5251450"/>
          <p14:tracePt t="42297" x="4605338" y="5260975"/>
          <p14:tracePt t="42305" x="4529138" y="5294313"/>
          <p14:tracePt t="42313" x="4425950" y="5319713"/>
          <p14:tracePt t="42321" x="4316413" y="5337175"/>
          <p14:tracePt t="42329" x="4222750" y="5362575"/>
          <p14:tracePt t="42337" x="4129088" y="5370513"/>
          <p14:tracePt t="42345" x="4010025" y="5395913"/>
          <p14:tracePt t="42353" x="3925888" y="5405438"/>
          <p14:tracePt t="42361" x="3822700" y="5421313"/>
          <p14:tracePt t="42369" x="3763963" y="5446713"/>
          <p14:tracePt t="42377" x="3687763" y="5446713"/>
          <p14:tracePt t="42385" x="3619500" y="5456238"/>
          <p14:tracePt t="42393" x="3543300" y="5472113"/>
          <p14:tracePt t="42401" x="3475038" y="5472113"/>
          <p14:tracePt t="42409" x="3389313" y="5472113"/>
          <p14:tracePt t="42417" x="3287713" y="5481638"/>
          <p14:tracePt t="42425" x="3228975" y="5481638"/>
          <p14:tracePt t="42433" x="3127375" y="5514975"/>
          <p14:tracePt t="42441" x="3049588" y="5524500"/>
          <p14:tracePt t="42449" x="2955925" y="5524500"/>
          <p14:tracePt t="42457" x="2871788" y="5524500"/>
          <p14:tracePt t="42465" x="2778125" y="5540375"/>
          <p14:tracePt t="42473" x="2709863" y="5557838"/>
          <p14:tracePt t="42481" x="2633663" y="5565775"/>
          <p14:tracePt t="42489" x="2590800" y="5565775"/>
          <p14:tracePt t="42497" x="2532063" y="5565775"/>
          <p14:tracePt t="42505" x="2481263" y="5591175"/>
          <p14:tracePt t="42513" x="2413000" y="5591175"/>
          <p14:tracePt t="42521" x="2370138" y="5591175"/>
          <p14:tracePt t="42530" x="2344738" y="5591175"/>
          <p14:tracePt t="42537" x="2311400" y="5591175"/>
          <p14:tracePt t="42546" x="2293938" y="5591175"/>
          <p14:tracePt t="42554" x="2276475" y="5591175"/>
          <p14:tracePt t="42561" x="2243138" y="5608638"/>
          <p14:tracePt t="42569" x="2235200" y="5608638"/>
          <p14:tracePt t="42577" x="2192338" y="5608638"/>
          <p14:tracePt t="42585" x="2157413" y="5608638"/>
          <p14:tracePt t="42593" x="2116138" y="5616575"/>
          <p14:tracePt t="42601" x="2081213" y="5626100"/>
          <p14:tracePt t="42609" x="2030413" y="5634038"/>
          <p14:tracePt t="42617" x="1987550" y="5651500"/>
          <p14:tracePt t="42625" x="1936750" y="5659438"/>
          <p14:tracePt t="42633" x="1911350" y="5659438"/>
          <p14:tracePt t="42642" x="1885950" y="5668963"/>
          <p14:tracePt t="42649" x="1860550" y="5668963"/>
          <p14:tracePt t="42657" x="1852613" y="5668963"/>
          <p14:tracePt t="42681" x="1835150" y="5668963"/>
          <p14:tracePt t="42705" x="1827213" y="5668963"/>
          <p14:tracePt t="42713" x="1817688" y="5676900"/>
          <p14:tracePt t="42721" x="1792288" y="5676900"/>
          <p14:tracePt t="42729" x="1766888" y="5684838"/>
          <p14:tracePt t="42738" x="1758950" y="5684838"/>
          <p14:tracePt t="42745" x="1749425" y="5684838"/>
          <p14:tracePt t="42753" x="1733550" y="5694363"/>
          <p14:tracePt t="42761" x="1724025" y="5694363"/>
          <p14:tracePt t="42794" x="1716088" y="5702300"/>
          <p14:tracePt t="42882" x="1741488" y="5684838"/>
          <p14:tracePt t="42889" x="1809750" y="5651500"/>
          <p14:tracePt t="42897" x="1878013" y="5616575"/>
          <p14:tracePt t="42906" x="1971675" y="5583238"/>
          <p14:tracePt t="42913" x="2030413" y="5575300"/>
          <p14:tracePt t="42922" x="2106613" y="5565775"/>
          <p14:tracePt t="42929" x="2192338" y="5565775"/>
          <p14:tracePt t="42937" x="2251075" y="5549900"/>
          <p14:tracePt t="42945" x="2311400" y="5532438"/>
          <p14:tracePt t="42953" x="2379663" y="5524500"/>
          <p14:tracePt t="42961" x="2438400" y="5524500"/>
          <p14:tracePt t="42969" x="2524125" y="5524500"/>
          <p14:tracePt t="42977" x="2641600" y="5497513"/>
          <p14:tracePt t="42985" x="2770188" y="5481638"/>
          <p14:tracePt t="42994" x="2914650" y="5464175"/>
          <p14:tracePt t="43001" x="3074988" y="5430838"/>
          <p14:tracePt t="43009" x="3228975" y="5430838"/>
          <p14:tracePt t="43017" x="3424238" y="5430838"/>
          <p14:tracePt t="43025" x="3627438" y="5430838"/>
          <p14:tracePt t="43033" x="3883025" y="5430838"/>
          <p14:tracePt t="43041" x="4027488" y="5421313"/>
          <p14:tracePt t="43050" x="4205288" y="5405438"/>
          <p14:tracePt t="43057" x="4418013" y="5387975"/>
          <p14:tracePt t="43065" x="4554538" y="5353050"/>
          <p14:tracePt t="43073" x="4699000" y="5353050"/>
          <p14:tracePt t="43081" x="4800600" y="5345113"/>
          <p14:tracePt t="43089" x="4902200" y="5337175"/>
          <p14:tracePt t="43097" x="5038725" y="5311775"/>
          <p14:tracePt t="43105" x="5140325" y="5294313"/>
          <p14:tracePt t="43113" x="5224463" y="5286375"/>
          <p14:tracePt t="43121" x="5318125" y="5251450"/>
          <p14:tracePt t="43129" x="5403850" y="5235575"/>
          <p14:tracePt t="43137" x="5505450" y="5200650"/>
          <p14:tracePt t="43145" x="5599113" y="5175250"/>
          <p14:tracePt t="43153" x="5667375" y="5167313"/>
          <p14:tracePt t="43161" x="5761038" y="5132388"/>
          <p14:tracePt t="43169" x="5827713" y="5124450"/>
          <p14:tracePt t="43177" x="5888038" y="5106988"/>
          <p14:tracePt t="43185" x="5964238" y="5091113"/>
          <p14:tracePt t="43193" x="6007100" y="5091113"/>
          <p14:tracePt t="43201" x="6032500" y="5081588"/>
          <p14:tracePt t="43209" x="6065838" y="5073650"/>
          <p14:tracePt t="43217" x="6100763" y="5073650"/>
          <p14:tracePt t="43225" x="6142038" y="5073650"/>
          <p14:tracePt t="43233" x="6184900" y="5073650"/>
          <p14:tracePt t="43241" x="6227763" y="5073650"/>
          <p14:tracePt t="43249" x="6296025" y="5073650"/>
          <p14:tracePt t="43257" x="6380163" y="5073650"/>
          <p14:tracePt t="43265" x="6456363" y="5073650"/>
          <p14:tracePt t="43273" x="6550025" y="5073650"/>
          <p14:tracePt t="43281" x="6669088" y="5073650"/>
          <p14:tracePt t="43289" x="6762750" y="5073650"/>
          <p14:tracePt t="43297" x="6881813" y="5073650"/>
          <p14:tracePt t="43305" x="6983413" y="5038725"/>
          <p14:tracePt t="43313" x="7051675" y="5038725"/>
          <p14:tracePt t="43321" x="7112000" y="5030788"/>
          <p14:tracePt t="43329" x="7188200" y="5005388"/>
          <p14:tracePt t="43337" x="7213600" y="4997450"/>
          <p14:tracePt t="43346" x="7221538" y="4997450"/>
          <p14:tracePt t="43353" x="7239000" y="4987925"/>
          <p14:tracePt t="43361" x="7246938" y="4987925"/>
          <p14:tracePt t="43393" x="7256463" y="4979988"/>
          <p14:tracePt t="43457" x="7264400" y="4972050"/>
          <p14:tracePt t="43577" x="7272338" y="4972050"/>
          <p14:tracePt t="43585" x="7289800" y="4972050"/>
          <p14:tracePt t="43602" x="7297738" y="4972050"/>
          <p14:tracePt t="44225" x="7307263" y="4972050"/>
          <p14:tracePt t="44241" x="7307263" y="4962525"/>
          <p14:tracePt t="44257" x="7307263" y="4954588"/>
          <p14:tracePt t="44273" x="7307263" y="4937125"/>
          <p14:tracePt t="44281" x="7307263" y="4929188"/>
          <p14:tracePt t="44513" x="7297738" y="4929188"/>
          <p14:tracePt t="44529" x="7289800" y="4929188"/>
          <p14:tracePt t="44537" x="7272338" y="4929188"/>
          <p14:tracePt t="44545" x="7264400" y="4937125"/>
          <p14:tracePt t="44553" x="7239000" y="4937125"/>
          <p14:tracePt t="44561" x="7221538" y="4946650"/>
          <p14:tracePt t="44569" x="7178675" y="4946650"/>
          <p14:tracePt t="44577" x="7094538" y="4962525"/>
          <p14:tracePt t="44585" x="7051675" y="4972050"/>
          <p14:tracePt t="44593" x="6992938" y="4972050"/>
          <p14:tracePt t="44601" x="6942138" y="4987925"/>
          <p14:tracePt t="44609" x="6899275" y="4997450"/>
          <p14:tracePt t="44617" x="6838950" y="4997450"/>
          <p14:tracePt t="44625" x="6770688" y="4997450"/>
          <p14:tracePt t="44633" x="6704013" y="5013325"/>
          <p14:tracePt t="44641" x="6661150" y="5013325"/>
          <p14:tracePt t="44649" x="6653213" y="5013325"/>
          <p14:tracePt t="44657" x="6610350" y="5022850"/>
          <p14:tracePt t="44665" x="6592888" y="5022850"/>
          <p14:tracePt t="44673" x="6567488" y="5022850"/>
          <p14:tracePt t="44681" x="6550025" y="5022850"/>
          <p14:tracePt t="44689" x="6534150" y="5022850"/>
          <p14:tracePt t="44697" x="6508750" y="5022850"/>
          <p14:tracePt t="44729" x="6483350" y="5022850"/>
          <p14:tracePt t="44753" x="6473825" y="5022850"/>
          <p14:tracePt t="44769" x="6448425" y="5030788"/>
          <p14:tracePt t="44777" x="6440488" y="5038725"/>
          <p14:tracePt t="44785" x="6415088" y="5038725"/>
          <p14:tracePt t="44793" x="6397625" y="5048250"/>
          <p14:tracePt t="44801" x="6354763" y="5064125"/>
          <p14:tracePt t="44809" x="6311900" y="5073650"/>
          <p14:tracePt t="44817" x="6278563" y="5073650"/>
          <p14:tracePt t="44825" x="6219825" y="5081588"/>
          <p14:tracePt t="44833" x="6159500" y="5091113"/>
          <p14:tracePt t="44841" x="6075363" y="5106988"/>
          <p14:tracePt t="44849" x="6040438" y="5116513"/>
          <p14:tracePt t="44857" x="5964238" y="5149850"/>
          <p14:tracePt t="44865" x="5921375" y="5149850"/>
          <p14:tracePt t="44873" x="5880100" y="5157788"/>
          <p14:tracePt t="44890" x="5811838" y="5167313"/>
          <p14:tracePt t="44897" x="5802313" y="5167313"/>
          <p14:tracePt t="44905" x="5794375" y="5167313"/>
          <p14:tracePt t="45002" x="5811838" y="5157788"/>
          <p14:tracePt t="45009" x="5827713" y="5141913"/>
          <p14:tracePt t="45017" x="5837238" y="5132388"/>
          <p14:tracePt t="45025" x="5853113" y="5116513"/>
          <p14:tracePt t="45033" x="5870575" y="5116513"/>
          <p14:tracePt t="45049" x="5870575" y="5106988"/>
          <p14:tracePt t="45057" x="5880100" y="5099050"/>
          <p14:tracePt t="45065" x="5888038" y="5091113"/>
          <p14:tracePt t="45210" x="5895975" y="5091113"/>
          <p14:tracePt t="45217" x="5905500" y="5099050"/>
          <p14:tracePt t="45233" x="5913438" y="5106988"/>
          <p14:tracePt t="45738" x="5921375" y="5106988"/>
          <p14:tracePt t="45793" x="5938838" y="5106988"/>
          <p14:tracePt t="45841" x="5956300" y="5091113"/>
          <p14:tracePt t="45857" x="5956300" y="5081588"/>
          <p14:tracePt t="45865" x="5964238" y="5081588"/>
          <p14:tracePt t="47554" x="5972175" y="5081588"/>
          <p14:tracePt t="47561" x="5981700" y="5073650"/>
          <p14:tracePt t="47569" x="5989638" y="5056188"/>
          <p14:tracePt t="47577" x="5997575" y="5056188"/>
          <p14:tracePt t="47585" x="6015038" y="5048250"/>
          <p14:tracePt t="47593" x="6049963" y="5038725"/>
          <p14:tracePt t="47601" x="6126163" y="5013325"/>
          <p14:tracePt t="47609" x="6159500" y="4997450"/>
          <p14:tracePt t="47617" x="6227763" y="4954588"/>
          <p14:tracePt t="47625" x="6286500" y="4946650"/>
          <p14:tracePt t="47633" x="6346825" y="4937125"/>
          <p14:tracePt t="47641" x="6405563" y="4903788"/>
          <p14:tracePt t="47649" x="6491288" y="4894263"/>
          <p14:tracePt t="47657" x="6559550" y="4860925"/>
          <p14:tracePt t="47665" x="6643688" y="4852988"/>
          <p14:tracePt t="47673" x="6719888" y="4827588"/>
          <p14:tracePt t="47681" x="6780213" y="4802188"/>
          <p14:tracePt t="47689" x="6856413" y="4784725"/>
          <p14:tracePt t="47697" x="6899275" y="4775200"/>
          <p14:tracePt t="47705" x="6950075" y="4759325"/>
          <p14:tracePt t="47713" x="6992938" y="4749800"/>
          <p14:tracePt t="47721" x="7034213" y="4741863"/>
          <p14:tracePt t="47729" x="7102475" y="4708525"/>
          <p14:tracePt t="47737" x="7137400" y="4699000"/>
          <p14:tracePt t="47745" x="7178675" y="4683125"/>
          <p14:tracePt t="47753" x="7221538" y="4665663"/>
          <p14:tracePt t="47761" x="7256463" y="4648200"/>
          <p14:tracePt t="47769" x="7281863" y="4640263"/>
          <p14:tracePt t="47777" x="7348538" y="4630738"/>
          <p14:tracePt t="47785" x="7366000" y="4614863"/>
          <p14:tracePt t="47793" x="7426325" y="4605338"/>
          <p14:tracePt t="47801" x="7485063" y="4597400"/>
          <p14:tracePt t="47809" x="7561263" y="4564063"/>
          <p14:tracePt t="47817" x="7621588" y="4554538"/>
          <p14:tracePt t="47825" x="7697788" y="4521200"/>
          <p14:tracePt t="47833" x="7824788" y="4495800"/>
          <p14:tracePt t="47841" x="7910513" y="4460875"/>
          <p14:tracePt t="47849" x="8029575" y="4435475"/>
          <p14:tracePt t="47857" x="8131175" y="4394200"/>
          <p14:tracePt t="47865" x="8258175" y="4368800"/>
          <p14:tracePt t="47873" x="8377238" y="4333875"/>
          <p14:tracePt t="47881" x="8521700" y="4283075"/>
          <p14:tracePt t="47891" x="8691563" y="4249738"/>
          <p14:tracePt t="47897" x="8843963" y="4197350"/>
          <p14:tracePt t="47905" x="9048750" y="4138613"/>
          <p14:tracePt t="47913" x="9312275" y="4052888"/>
          <p14:tracePt t="47921" x="9515475" y="4002088"/>
          <p14:tracePt t="47929" x="9753600" y="3900488"/>
          <p14:tracePt t="47937" x="9983788" y="3841750"/>
          <p14:tracePt t="47945" x="10194925" y="3763963"/>
          <p14:tracePt t="47953" x="10323513" y="3705225"/>
          <p14:tracePt t="47961" x="10483850" y="3671888"/>
          <p14:tracePt t="47969" x="10602913" y="3619500"/>
          <p14:tracePt t="47977" x="10721975" y="3603625"/>
          <p14:tracePt t="47985" x="10807700" y="3578225"/>
          <p14:tracePt t="47993" x="10901363" y="3535363"/>
          <p14:tracePt t="48001" x="10985500" y="3509963"/>
          <p14:tracePt t="48009" x="11061700" y="3502025"/>
          <p14:tracePt t="48017" x="11122025" y="3467100"/>
          <p14:tracePt t="48025" x="11198225" y="3459163"/>
          <p14:tracePt t="48033" x="11274425" y="3424238"/>
          <p14:tracePt t="48041" x="11342688" y="3408363"/>
          <p14:tracePt t="48049" x="11418888" y="3390900"/>
          <p14:tracePt t="48057" x="11495088" y="3355975"/>
          <p14:tracePt t="48065" x="11596688" y="3322638"/>
          <p14:tracePt t="48073" x="11682413" y="3314700"/>
          <p14:tracePt t="48081" x="11776075" y="3297238"/>
          <p14:tracePt t="48089" x="11877675" y="3263900"/>
          <p14:tracePt t="48097" x="11979275" y="3238500"/>
          <p14:tracePt t="48105" x="12047538" y="3228975"/>
          <p14:tracePt t="48113" x="12123738" y="3228975"/>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id="{8A77EDDE-72E7-4EA7-B66C-1153D2EB0409}"/>
              </a:ext>
            </a:extLst>
          </p:cNvPr>
          <p:cNvSpPr>
            <a:spLocks noGrp="1"/>
          </p:cNvSpPr>
          <p:nvPr>
            <p:ph type="title"/>
          </p:nvPr>
        </p:nvSpPr>
        <p:spPr/>
        <p:txBody>
          <a:bodyPr/>
          <a:lstStyle/>
          <a:p>
            <a:r>
              <a:rPr lang="pt-BR" b="1" dirty="0"/>
              <a:t>Um exemplo</a:t>
            </a:r>
            <a:endParaRPr lang="pt-BR" dirty="0"/>
          </a:p>
        </p:txBody>
      </p:sp>
      <p:sp>
        <p:nvSpPr>
          <p:cNvPr id="171010" name="Rectangle 2"/>
          <p:cNvSpPr>
            <a:spLocks noGrp="1" noChangeArrowheads="1"/>
          </p:cNvSpPr>
          <p:nvPr>
            <p:ph idx="1"/>
          </p:nvPr>
        </p:nvSpPr>
        <p:spPr/>
        <p:txBody>
          <a:bodyPr>
            <a:normAutofit fontScale="92500" lnSpcReduction="10000"/>
          </a:bodyPr>
          <a:lstStyle/>
          <a:p>
            <a:pPr>
              <a:buFont typeface="Wingdings" pitchFamily="2" charset="2"/>
              <a:buNone/>
            </a:pPr>
            <a:r>
              <a:rPr lang="pt-BR" sz="2000" dirty="0" err="1">
                <a:latin typeface="Courier New" pitchFamily="49" charset="0"/>
                <a:cs typeface="Courier New" pitchFamily="49" charset="0"/>
              </a:rPr>
              <a:t>public</a:t>
            </a:r>
            <a:r>
              <a:rPr lang="pt-BR" sz="2000" dirty="0">
                <a:latin typeface="Courier New" pitchFamily="49" charset="0"/>
                <a:cs typeface="Courier New" pitchFamily="49" charset="0"/>
              </a:rPr>
              <a:t> interface </a:t>
            </a:r>
            <a:r>
              <a:rPr lang="pt-BR" sz="2000" dirty="0" err="1">
                <a:latin typeface="Courier New" pitchFamily="49" charset="0"/>
                <a:cs typeface="Courier New" pitchFamily="49" charset="0"/>
              </a:rPr>
              <a:t>Dirigivel</a:t>
            </a:r>
            <a:r>
              <a:rPr lang="pt-BR" sz="2000" dirty="0">
                <a:latin typeface="Courier New" pitchFamily="49" charset="0"/>
                <a:cs typeface="Courier New" pitchFamily="49" charset="0"/>
              </a:rPr>
              <a:t>{</a:t>
            </a:r>
          </a:p>
          <a:p>
            <a:pPr>
              <a:buFont typeface="Wingdings" pitchFamily="2" charset="2"/>
              <a:buNone/>
            </a:pPr>
            <a:r>
              <a:rPr lang="pt-BR" sz="2000" dirty="0">
                <a:latin typeface="Courier New" pitchFamily="49" charset="0"/>
                <a:cs typeface="Courier New" pitchFamily="49" charset="0"/>
              </a:rPr>
              <a:t>  //é </a:t>
            </a:r>
            <a:r>
              <a:rPr lang="pt-BR" sz="2000" dirty="0" err="1">
                <a:latin typeface="Courier New" pitchFamily="49" charset="0"/>
                <a:cs typeface="Courier New" pitchFamily="49" charset="0"/>
              </a:rPr>
              <a:t>public</a:t>
            </a:r>
            <a:r>
              <a:rPr lang="pt-BR" sz="2000" dirty="0">
                <a:latin typeface="Courier New" pitchFamily="49" charset="0"/>
                <a:cs typeface="Courier New" pitchFamily="49" charset="0"/>
              </a:rPr>
              <a:t> </a:t>
            </a:r>
            <a:r>
              <a:rPr lang="pt-BR" sz="2000" dirty="0" err="1">
                <a:latin typeface="Courier New" pitchFamily="49" charset="0"/>
                <a:cs typeface="Courier New" pitchFamily="49" charset="0"/>
              </a:rPr>
              <a:t>static</a:t>
            </a:r>
            <a:r>
              <a:rPr lang="pt-BR" sz="2000" dirty="0">
                <a:latin typeface="Courier New" pitchFamily="49" charset="0"/>
                <a:cs typeface="Courier New" pitchFamily="49" charset="0"/>
              </a:rPr>
              <a:t> final por default</a:t>
            </a:r>
          </a:p>
          <a:p>
            <a:pPr>
              <a:buFont typeface="Wingdings" pitchFamily="2" charset="2"/>
              <a:buNone/>
            </a:pPr>
            <a:r>
              <a:rPr lang="pt-BR" sz="2000" dirty="0">
                <a:latin typeface="Courier New" pitchFamily="49" charset="0"/>
                <a:cs typeface="Courier New" pitchFamily="49" charset="0"/>
              </a:rPr>
              <a:t>  </a:t>
            </a:r>
            <a:r>
              <a:rPr lang="pt-BR" sz="2000" dirty="0" err="1">
                <a:latin typeface="Courier New" pitchFamily="49" charset="0"/>
                <a:cs typeface="Courier New" pitchFamily="49" charset="0"/>
              </a:rPr>
              <a:t>int</a:t>
            </a:r>
            <a:r>
              <a:rPr lang="pt-BR" sz="2000" dirty="0">
                <a:latin typeface="Courier New" pitchFamily="49" charset="0"/>
                <a:cs typeface="Courier New" pitchFamily="49" charset="0"/>
              </a:rPr>
              <a:t> MAXTURN = 45;</a:t>
            </a:r>
          </a:p>
          <a:p>
            <a:pPr>
              <a:buFont typeface="Wingdings" pitchFamily="2" charset="2"/>
              <a:buNone/>
            </a:pPr>
            <a:r>
              <a:rPr lang="pt-BR" sz="2000" dirty="0">
                <a:latin typeface="Courier New" pitchFamily="49" charset="0"/>
                <a:cs typeface="Courier New" pitchFamily="49" charset="0"/>
              </a:rPr>
              <a:t>  //é </a:t>
            </a:r>
            <a:r>
              <a:rPr lang="pt-BR" sz="2000" dirty="0" err="1">
                <a:latin typeface="Courier New" pitchFamily="49" charset="0"/>
                <a:cs typeface="Courier New" pitchFamily="49" charset="0"/>
              </a:rPr>
              <a:t>public</a:t>
            </a:r>
            <a:r>
              <a:rPr lang="pt-BR" sz="2000" dirty="0">
                <a:latin typeface="Courier New" pitchFamily="49" charset="0"/>
                <a:cs typeface="Courier New" pitchFamily="49" charset="0"/>
              </a:rPr>
              <a:t> abstract por default</a:t>
            </a:r>
          </a:p>
          <a:p>
            <a:pPr>
              <a:buFont typeface="Wingdings" pitchFamily="2" charset="2"/>
              <a:buNone/>
            </a:pPr>
            <a:r>
              <a:rPr lang="pt-BR" sz="2000" dirty="0">
                <a:latin typeface="Courier New" pitchFamily="49" charset="0"/>
                <a:cs typeface="Courier New" pitchFamily="49" charset="0"/>
              </a:rPr>
              <a:t>  </a:t>
            </a:r>
            <a:r>
              <a:rPr lang="pt-BR" sz="2000" dirty="0" err="1">
                <a:latin typeface="Courier New" pitchFamily="49" charset="0"/>
                <a:cs typeface="Courier New" pitchFamily="49" charset="0"/>
              </a:rPr>
              <a:t>void</a:t>
            </a:r>
            <a:r>
              <a:rPr lang="pt-BR" sz="2000" dirty="0">
                <a:latin typeface="Courier New" pitchFamily="49" charset="0"/>
                <a:cs typeface="Courier New" pitchFamily="49" charset="0"/>
              </a:rPr>
              <a:t> </a:t>
            </a:r>
            <a:r>
              <a:rPr lang="pt-BR" sz="2000" dirty="0" err="1">
                <a:latin typeface="Courier New" pitchFamily="49" charset="0"/>
                <a:cs typeface="Courier New" pitchFamily="49" charset="0"/>
              </a:rPr>
              <a:t>viraEsquerda</a:t>
            </a:r>
            <a:r>
              <a:rPr lang="pt-BR" sz="2000" dirty="0">
                <a:latin typeface="Courier New" pitchFamily="49" charset="0"/>
                <a:cs typeface="Courier New" pitchFamily="49" charset="0"/>
              </a:rPr>
              <a:t>(</a:t>
            </a:r>
            <a:r>
              <a:rPr lang="pt-BR" sz="2000" dirty="0" err="1">
                <a:latin typeface="Courier New" pitchFamily="49" charset="0"/>
                <a:cs typeface="Courier New" pitchFamily="49" charset="0"/>
              </a:rPr>
              <a:t>int</a:t>
            </a:r>
            <a:r>
              <a:rPr lang="pt-BR" sz="2000" dirty="0">
                <a:latin typeface="Courier New" pitchFamily="49" charset="0"/>
                <a:cs typeface="Courier New" pitchFamily="49" charset="0"/>
              </a:rPr>
              <a:t> graus);</a:t>
            </a:r>
          </a:p>
          <a:p>
            <a:pPr>
              <a:buFont typeface="Wingdings" pitchFamily="2" charset="2"/>
              <a:buNone/>
            </a:pPr>
            <a:r>
              <a:rPr lang="pt-BR" sz="2000" dirty="0">
                <a:latin typeface="Courier New" pitchFamily="49" charset="0"/>
                <a:cs typeface="Courier New" pitchFamily="49" charset="0"/>
              </a:rPr>
              <a:t> //é </a:t>
            </a:r>
            <a:r>
              <a:rPr lang="pt-BR" sz="2000" dirty="0" err="1">
                <a:latin typeface="Courier New" pitchFamily="49" charset="0"/>
                <a:cs typeface="Courier New" pitchFamily="49" charset="0"/>
              </a:rPr>
              <a:t>public</a:t>
            </a:r>
            <a:r>
              <a:rPr lang="pt-BR" sz="2000" dirty="0">
                <a:latin typeface="Courier New" pitchFamily="49" charset="0"/>
                <a:cs typeface="Courier New" pitchFamily="49" charset="0"/>
              </a:rPr>
              <a:t> abstract por default</a:t>
            </a:r>
          </a:p>
          <a:p>
            <a:pPr>
              <a:buFont typeface="Wingdings" pitchFamily="2" charset="2"/>
              <a:buNone/>
            </a:pPr>
            <a:r>
              <a:rPr lang="pt-BR" sz="2000" dirty="0">
                <a:latin typeface="Courier New" pitchFamily="49" charset="0"/>
                <a:cs typeface="Courier New" pitchFamily="49" charset="0"/>
              </a:rPr>
              <a:t>  </a:t>
            </a:r>
            <a:r>
              <a:rPr lang="pt-BR" sz="2000" dirty="0" err="1">
                <a:latin typeface="Courier New" pitchFamily="49" charset="0"/>
                <a:cs typeface="Courier New" pitchFamily="49" charset="0"/>
              </a:rPr>
              <a:t>void</a:t>
            </a:r>
            <a:r>
              <a:rPr lang="pt-BR" sz="2000" dirty="0">
                <a:latin typeface="Courier New" pitchFamily="49" charset="0"/>
                <a:cs typeface="Courier New" pitchFamily="49" charset="0"/>
              </a:rPr>
              <a:t> </a:t>
            </a:r>
            <a:r>
              <a:rPr lang="pt-BR" sz="2000" dirty="0" err="1">
                <a:latin typeface="Courier New" pitchFamily="49" charset="0"/>
                <a:cs typeface="Courier New" pitchFamily="49" charset="0"/>
              </a:rPr>
              <a:t>viraDireita</a:t>
            </a:r>
            <a:r>
              <a:rPr lang="pt-BR" sz="2000" dirty="0">
                <a:latin typeface="Courier New" pitchFamily="49" charset="0"/>
                <a:cs typeface="Courier New" pitchFamily="49" charset="0"/>
              </a:rPr>
              <a:t>(</a:t>
            </a:r>
            <a:r>
              <a:rPr lang="pt-BR" sz="2000" dirty="0" err="1">
                <a:latin typeface="Courier New" pitchFamily="49" charset="0"/>
                <a:cs typeface="Courier New" pitchFamily="49" charset="0"/>
              </a:rPr>
              <a:t>int</a:t>
            </a:r>
            <a:r>
              <a:rPr lang="pt-BR" sz="2000" dirty="0">
                <a:latin typeface="Courier New" pitchFamily="49" charset="0"/>
                <a:cs typeface="Courier New" pitchFamily="49" charset="0"/>
              </a:rPr>
              <a:t> graus);</a:t>
            </a:r>
          </a:p>
          <a:p>
            <a:pPr>
              <a:buFont typeface="Wingdings" pitchFamily="2" charset="2"/>
              <a:buNone/>
            </a:pPr>
            <a:r>
              <a:rPr lang="pt-BR" sz="2000" dirty="0">
                <a:latin typeface="Courier New" pitchFamily="49" charset="0"/>
                <a:cs typeface="Courier New" pitchFamily="49" charset="0"/>
              </a:rPr>
              <a:t>}</a:t>
            </a:r>
          </a:p>
          <a:p>
            <a:pPr>
              <a:buFont typeface="Wingdings" pitchFamily="2" charset="2"/>
              <a:buNone/>
            </a:pPr>
            <a:r>
              <a:rPr lang="pt-BR" sz="2000" dirty="0" err="1">
                <a:latin typeface="Courier New" pitchFamily="49" charset="0"/>
                <a:cs typeface="Courier New" pitchFamily="49" charset="0"/>
              </a:rPr>
              <a:t>public</a:t>
            </a:r>
            <a:r>
              <a:rPr lang="pt-BR" sz="2000" dirty="0">
                <a:latin typeface="Courier New" pitchFamily="49" charset="0"/>
                <a:cs typeface="Courier New" pitchFamily="49" charset="0"/>
              </a:rPr>
              <a:t> </a:t>
            </a:r>
            <a:r>
              <a:rPr lang="pt-BR" sz="2000" dirty="0" err="1">
                <a:latin typeface="Courier New" pitchFamily="49" charset="0"/>
                <a:cs typeface="Courier New" pitchFamily="49" charset="0"/>
              </a:rPr>
              <a:t>class</a:t>
            </a:r>
            <a:r>
              <a:rPr lang="pt-BR" sz="2000" dirty="0">
                <a:latin typeface="Courier New" pitchFamily="49" charset="0"/>
                <a:cs typeface="Courier New" pitchFamily="49" charset="0"/>
              </a:rPr>
              <a:t> Carro </a:t>
            </a:r>
            <a:r>
              <a:rPr lang="pt-BR" sz="2000" dirty="0" err="1">
                <a:latin typeface="Courier New" pitchFamily="49" charset="0"/>
                <a:cs typeface="Courier New" pitchFamily="49" charset="0"/>
              </a:rPr>
              <a:t>implements</a:t>
            </a:r>
            <a:r>
              <a:rPr lang="pt-BR" sz="2000" dirty="0">
                <a:latin typeface="Courier New" pitchFamily="49" charset="0"/>
                <a:cs typeface="Courier New" pitchFamily="49" charset="0"/>
              </a:rPr>
              <a:t> </a:t>
            </a:r>
            <a:r>
              <a:rPr lang="pt-BR" sz="2000" dirty="0" err="1">
                <a:latin typeface="Courier New" pitchFamily="49" charset="0"/>
                <a:cs typeface="Courier New" pitchFamily="49" charset="0"/>
              </a:rPr>
              <a:t>Dirigivel</a:t>
            </a:r>
            <a:r>
              <a:rPr lang="pt-BR" sz="2000" dirty="0">
                <a:latin typeface="Courier New" pitchFamily="49" charset="0"/>
                <a:cs typeface="Courier New" pitchFamily="49" charset="0"/>
              </a:rPr>
              <a:t>{</a:t>
            </a:r>
          </a:p>
          <a:p>
            <a:pPr>
              <a:buFont typeface="Wingdings" pitchFamily="2" charset="2"/>
              <a:buNone/>
            </a:pPr>
            <a:r>
              <a:rPr lang="pt-BR" sz="2000" dirty="0">
                <a:latin typeface="Courier New" pitchFamily="49" charset="0"/>
                <a:cs typeface="Courier New" pitchFamily="49" charset="0"/>
              </a:rPr>
              <a:t>  //Carro deve obrigatoriamente implementar os</a:t>
            </a:r>
          </a:p>
          <a:p>
            <a:pPr>
              <a:buFont typeface="Wingdings" pitchFamily="2" charset="2"/>
              <a:buNone/>
            </a:pPr>
            <a:r>
              <a:rPr lang="pt-BR" sz="2000" dirty="0">
                <a:latin typeface="Courier New" pitchFamily="49" charset="0"/>
                <a:cs typeface="Courier New" pitchFamily="49" charset="0"/>
              </a:rPr>
              <a:t>  //métodos </a:t>
            </a:r>
            <a:r>
              <a:rPr lang="pt-BR" sz="2000" dirty="0" err="1">
                <a:latin typeface="Courier New" pitchFamily="49" charset="0"/>
                <a:cs typeface="Courier New" pitchFamily="49" charset="0"/>
              </a:rPr>
              <a:t>viraEsquerda</a:t>
            </a:r>
            <a:r>
              <a:rPr lang="pt-BR" sz="2000" dirty="0">
                <a:latin typeface="Courier New" pitchFamily="49" charset="0"/>
                <a:cs typeface="Courier New" pitchFamily="49" charset="0"/>
              </a:rPr>
              <a:t> e </a:t>
            </a:r>
            <a:r>
              <a:rPr lang="pt-BR" sz="2000" dirty="0" err="1">
                <a:latin typeface="Courier New" pitchFamily="49" charset="0"/>
                <a:cs typeface="Courier New" pitchFamily="49" charset="0"/>
              </a:rPr>
              <a:t>viraDireita</a:t>
            </a:r>
            <a:endParaRPr lang="pt-BR" sz="2000" dirty="0">
              <a:latin typeface="Courier New" pitchFamily="49" charset="0"/>
              <a:cs typeface="Courier New" pitchFamily="49" charset="0"/>
            </a:endParaRPr>
          </a:p>
          <a:p>
            <a:pPr>
              <a:buFont typeface="Wingdings" pitchFamily="2" charset="2"/>
              <a:buNone/>
            </a:pPr>
            <a:r>
              <a:rPr lang="pt-BR" sz="2000" dirty="0">
                <a:latin typeface="Courier New" pitchFamily="49" charset="0"/>
                <a:cs typeface="Courier New" pitchFamily="49" charset="0"/>
              </a:rPr>
              <a:t>  </a:t>
            </a:r>
            <a:r>
              <a:rPr lang="pt-BR" sz="2000" dirty="0" err="1">
                <a:latin typeface="Courier New" pitchFamily="49" charset="0"/>
                <a:cs typeface="Courier New" pitchFamily="49" charset="0"/>
              </a:rPr>
              <a:t>public</a:t>
            </a:r>
            <a:r>
              <a:rPr lang="pt-BR" sz="2000" dirty="0">
                <a:latin typeface="Courier New" pitchFamily="49" charset="0"/>
                <a:cs typeface="Courier New" pitchFamily="49" charset="0"/>
              </a:rPr>
              <a:t> </a:t>
            </a:r>
            <a:r>
              <a:rPr lang="pt-BR" sz="2000" dirty="0" err="1">
                <a:latin typeface="Courier New" pitchFamily="49" charset="0"/>
                <a:cs typeface="Courier New" pitchFamily="49" charset="0"/>
              </a:rPr>
              <a:t>void</a:t>
            </a:r>
            <a:r>
              <a:rPr lang="pt-BR" sz="2000" dirty="0">
                <a:latin typeface="Courier New" pitchFamily="49" charset="0"/>
                <a:cs typeface="Courier New" pitchFamily="49" charset="0"/>
              </a:rPr>
              <a:t> </a:t>
            </a:r>
            <a:r>
              <a:rPr lang="pt-BR" sz="2000" dirty="0" err="1">
                <a:latin typeface="Courier New" pitchFamily="49" charset="0"/>
                <a:cs typeface="Courier New" pitchFamily="49" charset="0"/>
              </a:rPr>
              <a:t>viraDireita</a:t>
            </a:r>
            <a:r>
              <a:rPr lang="pt-BR" sz="2000" dirty="0">
                <a:latin typeface="Courier New" pitchFamily="49" charset="0"/>
                <a:cs typeface="Courier New" pitchFamily="49" charset="0"/>
              </a:rPr>
              <a:t>(</a:t>
            </a:r>
            <a:r>
              <a:rPr lang="pt-BR" sz="2000" dirty="0" err="1">
                <a:latin typeface="Courier New" pitchFamily="49" charset="0"/>
                <a:cs typeface="Courier New" pitchFamily="49" charset="0"/>
              </a:rPr>
              <a:t>int</a:t>
            </a:r>
            <a:r>
              <a:rPr lang="pt-BR" sz="2000" dirty="0">
                <a:latin typeface="Courier New" pitchFamily="49" charset="0"/>
                <a:cs typeface="Courier New" pitchFamily="49" charset="0"/>
              </a:rPr>
              <a:t> graus){...}</a:t>
            </a:r>
          </a:p>
          <a:p>
            <a:pPr>
              <a:buFont typeface="Wingdings" pitchFamily="2" charset="2"/>
              <a:buNone/>
            </a:pPr>
            <a:r>
              <a:rPr lang="pt-BR" sz="2000" dirty="0">
                <a:latin typeface="Courier New" pitchFamily="49" charset="0"/>
                <a:cs typeface="Courier New" pitchFamily="49" charset="0"/>
              </a:rPr>
              <a:t>  </a:t>
            </a:r>
            <a:r>
              <a:rPr lang="pt-BR" sz="2000" dirty="0" err="1">
                <a:latin typeface="Courier New" pitchFamily="49" charset="0"/>
                <a:cs typeface="Courier New" pitchFamily="49" charset="0"/>
              </a:rPr>
              <a:t>public</a:t>
            </a:r>
            <a:r>
              <a:rPr lang="pt-BR" sz="2000" dirty="0">
                <a:latin typeface="Courier New" pitchFamily="49" charset="0"/>
                <a:cs typeface="Courier New" pitchFamily="49" charset="0"/>
              </a:rPr>
              <a:t> </a:t>
            </a:r>
            <a:r>
              <a:rPr lang="pt-BR" sz="2000" dirty="0" err="1">
                <a:latin typeface="Courier New" pitchFamily="49" charset="0"/>
                <a:cs typeface="Courier New" pitchFamily="49" charset="0"/>
              </a:rPr>
              <a:t>void</a:t>
            </a:r>
            <a:r>
              <a:rPr lang="pt-BR" sz="2000" dirty="0">
                <a:latin typeface="Courier New" pitchFamily="49" charset="0"/>
                <a:cs typeface="Courier New" pitchFamily="49" charset="0"/>
              </a:rPr>
              <a:t> </a:t>
            </a:r>
            <a:r>
              <a:rPr lang="pt-BR" sz="2000" dirty="0" err="1">
                <a:latin typeface="Courier New" pitchFamily="49" charset="0"/>
                <a:cs typeface="Courier New" pitchFamily="49" charset="0"/>
              </a:rPr>
              <a:t>viraEsquerda</a:t>
            </a:r>
            <a:r>
              <a:rPr lang="pt-BR" sz="2000" dirty="0">
                <a:latin typeface="Courier New" pitchFamily="49" charset="0"/>
                <a:cs typeface="Courier New" pitchFamily="49" charset="0"/>
              </a:rPr>
              <a:t>(</a:t>
            </a:r>
            <a:r>
              <a:rPr lang="pt-BR" sz="2000" dirty="0" err="1">
                <a:latin typeface="Courier New" pitchFamily="49" charset="0"/>
                <a:cs typeface="Courier New" pitchFamily="49" charset="0"/>
              </a:rPr>
              <a:t>int</a:t>
            </a:r>
            <a:r>
              <a:rPr lang="pt-BR" sz="2000" dirty="0">
                <a:latin typeface="Courier New" pitchFamily="49" charset="0"/>
                <a:cs typeface="Courier New" pitchFamily="49" charset="0"/>
              </a:rPr>
              <a:t> graus){...}</a:t>
            </a:r>
          </a:p>
          <a:p>
            <a:pPr>
              <a:buFont typeface="Wingdings" pitchFamily="2" charset="2"/>
              <a:buNone/>
            </a:pPr>
            <a:r>
              <a:rPr lang="pt-BR" sz="2000" dirty="0">
                <a:latin typeface="Courier New" pitchFamily="49" charset="0"/>
                <a:cs typeface="Courier New" pitchFamily="49" charset="0"/>
              </a:rPr>
              <a:t>}</a:t>
            </a:r>
          </a:p>
        </p:txBody>
      </p:sp>
      <p:sp>
        <p:nvSpPr>
          <p:cNvPr id="2" name="Espaço Reservado para Número de Slide 1">
            <a:extLst>
              <a:ext uri="{FF2B5EF4-FFF2-40B4-BE49-F238E27FC236}">
                <a16:creationId xmlns:a16="http://schemas.microsoft.com/office/drawing/2014/main" id="{E11D85D7-5F70-48FF-9EA2-E33C42F86EAE}"/>
              </a:ext>
            </a:extLst>
          </p:cNvPr>
          <p:cNvSpPr>
            <a:spLocks noGrp="1"/>
          </p:cNvSpPr>
          <p:nvPr>
            <p:ph type="sldNum" sz="quarter" idx="12"/>
          </p:nvPr>
        </p:nvSpPr>
        <p:spPr/>
        <p:txBody>
          <a:bodyPr/>
          <a:lstStyle/>
          <a:p>
            <a:fld id="{2C0E5355-9502-466C-B1E0-F98D33750ADA}" type="slidenum">
              <a:rPr lang="pt-BR" smtClean="0"/>
              <a:t>8</a:t>
            </a:fld>
            <a:endParaRPr lang="pt-BR" dirty="0"/>
          </a:p>
        </p:txBody>
      </p:sp>
      <p:sp>
        <p:nvSpPr>
          <p:cNvPr id="4" name="CaixaDeTexto 14">
            <a:extLst>
              <a:ext uri="{FF2B5EF4-FFF2-40B4-BE49-F238E27FC236}">
                <a16:creationId xmlns:a16="http://schemas.microsoft.com/office/drawing/2014/main" id="{80A21093-2163-4D86-9F52-B27010D1BC1F}"/>
              </a:ext>
            </a:extLst>
          </p:cNvPr>
          <p:cNvSpPr txBox="1"/>
          <p:nvPr/>
        </p:nvSpPr>
        <p:spPr>
          <a:xfrm>
            <a:off x="5020543" y="5830145"/>
            <a:ext cx="1724383" cy="307777"/>
          </a:xfrm>
          <a:prstGeom prst="rect">
            <a:avLst/>
          </a:prstGeom>
          <a:noFill/>
        </p:spPr>
        <p:txBody>
          <a:bodyPr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dirty="0">
                <a:solidFill>
                  <a:schemeClr val="tx1">
                    <a:lumMod val="75000"/>
                    <a:lumOff val="25000"/>
                  </a:schemeClr>
                </a:solidFill>
              </a:rPr>
              <a:t>Fonte: Mattos (2007)</a:t>
            </a:r>
          </a:p>
        </p:txBody>
      </p:sp>
      <p:pic>
        <p:nvPicPr>
          <p:cNvPr id="3" name="Áudio 2">
            <a:hlinkClick r:id="" action="ppaction://media"/>
            <a:extLst>
              <a:ext uri="{FF2B5EF4-FFF2-40B4-BE49-F238E27FC236}">
                <a16:creationId xmlns:a16="http://schemas.microsoft.com/office/drawing/2014/main" id="{36D083D2-95EA-4AD6-AA87-4308280253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68367975"/>
      </p:ext>
    </p:extLst>
  </p:cSld>
  <p:clrMapOvr>
    <a:masterClrMapping/>
  </p:clrMapOvr>
  <mc:AlternateContent xmlns:mc="http://schemas.openxmlformats.org/markup-compatibility/2006" xmlns:p14="http://schemas.microsoft.com/office/powerpoint/2010/main">
    <mc:Choice Requires="p14">
      <p:transition spd="slow" p14:dur="2000" advTm="87844"/>
    </mc:Choice>
    <mc:Fallback xmlns="">
      <p:transition spd="slow" advTm="87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805" x="12158663" y="3238500"/>
          <p14:tracePt t="813" x="12141200" y="3238500"/>
          <p14:tracePt t="821" x="12123738" y="3238500"/>
          <p14:tracePt t="829" x="12090400" y="3238500"/>
          <p14:tracePt t="837" x="12039600" y="3238500"/>
          <p14:tracePt t="845" x="12004675" y="3238500"/>
          <p14:tracePt t="853" x="11961813" y="3238500"/>
          <p14:tracePt t="861" x="11945938" y="3238500"/>
          <p14:tracePt t="869" x="11928475" y="3238500"/>
          <p14:tracePt t="877" x="11903075" y="3238500"/>
          <p14:tracePt t="893" x="11895138" y="3238500"/>
          <p14:tracePt t="917" x="11885613" y="3238500"/>
          <p14:tracePt t="925" x="11877675" y="3238500"/>
          <p14:tracePt t="941" x="11869738" y="3238500"/>
          <p14:tracePt t="949" x="11860213" y="3238500"/>
          <p14:tracePt t="957" x="11844338" y="3238500"/>
          <p14:tracePt t="965" x="11834813" y="3238500"/>
          <p14:tracePt t="973" x="11809413" y="3238500"/>
          <p14:tracePt t="981" x="11776075" y="3254375"/>
          <p14:tracePt t="989" x="11741150" y="3263900"/>
          <p14:tracePt t="997" x="11715750" y="3271838"/>
          <p14:tracePt t="1005" x="11682413" y="3279775"/>
          <p14:tracePt t="1013" x="11657013" y="3289300"/>
          <p14:tracePt t="1021" x="11614150" y="3305175"/>
          <p14:tracePt t="1029" x="11555413" y="3314700"/>
          <p14:tracePt t="1037" x="11530013" y="3322638"/>
          <p14:tracePt t="1045" x="11477625" y="3330575"/>
          <p14:tracePt t="1053" x="11436350" y="3340100"/>
          <p14:tracePt t="1061" x="11401425" y="3365500"/>
          <p14:tracePt t="1069" x="11368088" y="3373438"/>
          <p14:tracePt t="1077" x="11325225" y="3373438"/>
          <p14:tracePt t="1085" x="11291888" y="3373438"/>
          <p14:tracePt t="1093" x="11274425" y="3373438"/>
          <p14:tracePt t="1101" x="11231563" y="3398838"/>
          <p14:tracePt t="1109" x="11198225" y="3398838"/>
          <p14:tracePt t="1117" x="11163300" y="3398838"/>
          <p14:tracePt t="1125" x="11122025" y="3408363"/>
          <p14:tracePt t="1133" x="11104563" y="3416300"/>
          <p14:tracePt t="1141" x="11061700" y="3416300"/>
          <p14:tracePt t="1149" x="11028363" y="3416300"/>
          <p14:tracePt t="1157" x="10993438" y="3416300"/>
          <p14:tracePt t="1165" x="10960100" y="3416300"/>
          <p14:tracePt t="1173" x="10934700" y="3433763"/>
          <p14:tracePt t="1181" x="10909300" y="3433763"/>
          <p14:tracePt t="1189" x="10883900" y="3441700"/>
          <p14:tracePt t="1197" x="10841038" y="3449638"/>
          <p14:tracePt t="1205" x="10790238" y="3459163"/>
          <p14:tracePt t="1213" x="10764838" y="3459163"/>
          <p14:tracePt t="1221" x="10704513" y="3484563"/>
          <p14:tracePt t="1229" x="10663238" y="3484563"/>
          <p14:tracePt t="1237" x="10612438" y="3492500"/>
          <p14:tracePt t="1245" x="10594975" y="3492500"/>
          <p14:tracePt t="1253" x="10552113" y="3502025"/>
          <p14:tracePt t="1261" x="10534650" y="3502025"/>
          <p14:tracePt t="1269" x="10518775" y="3509963"/>
          <p14:tracePt t="1277" x="10509250" y="3509963"/>
          <p14:tracePt t="1285" x="10483850" y="3509963"/>
          <p14:tracePt t="1293" x="10450513" y="3509963"/>
          <p14:tracePt t="1301" x="10433050" y="3517900"/>
          <p14:tracePt t="1309" x="10407650" y="3517900"/>
          <p14:tracePt t="1317" x="10374313" y="3517900"/>
          <p14:tracePt t="1325" x="10356850" y="3527425"/>
          <p14:tracePt t="1333" x="10298113" y="3527425"/>
          <p14:tracePt t="1341" x="10220325" y="3527425"/>
          <p14:tracePt t="1349" x="10136188" y="3527425"/>
          <p14:tracePt t="1357" x="10067925" y="3527425"/>
          <p14:tracePt t="1365" x="9966325" y="3527425"/>
          <p14:tracePt t="1373" x="9880600" y="3527425"/>
          <p14:tracePt t="1381" x="9796463" y="3527425"/>
          <p14:tracePt t="1389" x="9710738" y="3527425"/>
          <p14:tracePt t="1397" x="9652000" y="3527425"/>
          <p14:tracePt t="1405" x="9609138" y="3527425"/>
          <p14:tracePt t="1413" x="9601200" y="3527425"/>
          <p14:tracePt t="1421" x="9575800" y="3535363"/>
          <p14:tracePt t="1429" x="9540875" y="3543300"/>
          <p14:tracePt t="1437" x="9532938" y="3543300"/>
          <p14:tracePt t="1445" x="9523413" y="3552825"/>
          <p14:tracePt t="1453" x="9507538" y="3568700"/>
          <p14:tracePt t="1461" x="9472613" y="3578225"/>
          <p14:tracePt t="1469" x="9447213" y="3586163"/>
          <p14:tracePt t="1477" x="9439275" y="3594100"/>
          <p14:tracePt t="1485" x="9405938" y="3603625"/>
          <p14:tracePt t="1493" x="9396413" y="3611563"/>
          <p14:tracePt t="1501" x="9388475" y="3611563"/>
          <p14:tracePt t="1509" x="9380538" y="3611563"/>
          <p14:tracePt t="1517" x="9371013" y="3619500"/>
          <p14:tracePt t="1533" x="9363075" y="3619500"/>
          <p14:tracePt t="1549" x="9363075" y="3629025"/>
          <p14:tracePt t="1565" x="9353550" y="3629025"/>
          <p14:tracePt t="1573" x="9345613" y="3629025"/>
          <p14:tracePt t="1581" x="9302750" y="3629025"/>
          <p14:tracePt t="1589" x="9269413" y="3629025"/>
          <p14:tracePt t="1597" x="9261475" y="3629025"/>
          <p14:tracePt t="1605" x="9236075" y="3629025"/>
          <p14:tracePt t="1613" x="9209088" y="3629025"/>
          <p14:tracePt t="1621" x="9183688" y="3629025"/>
          <p14:tracePt t="1629" x="9167813" y="3629025"/>
          <p14:tracePt t="1637" x="9150350" y="3636963"/>
          <p14:tracePt t="1661" x="9132888" y="3636963"/>
          <p14:tracePt t="1741" x="9124950" y="3646488"/>
          <p14:tracePt t="2453" x="9117013" y="3646488"/>
          <p14:tracePt t="2461" x="9056688" y="3646488"/>
          <p14:tracePt t="2469" x="9005888" y="3646488"/>
          <p14:tracePt t="2477" x="8937625" y="3619500"/>
          <p14:tracePt t="2485" x="8853488" y="3619500"/>
          <p14:tracePt t="2493" x="8793163" y="3611563"/>
          <p14:tracePt t="2501" x="8709025" y="3603625"/>
          <p14:tracePt t="2509" x="8589963" y="3578225"/>
          <p14:tracePt t="2517" x="8453438" y="3568700"/>
          <p14:tracePt t="2525" x="8326438" y="3543300"/>
          <p14:tracePt t="2533" x="8207375" y="3517900"/>
          <p14:tracePt t="2541" x="8131175" y="3502025"/>
          <p14:tracePt t="2549" x="8062913" y="3484563"/>
          <p14:tracePt t="2557" x="8004175" y="3484563"/>
          <p14:tracePt t="2565" x="7918450" y="3467100"/>
          <p14:tracePt t="2573" x="7859713" y="3459163"/>
          <p14:tracePt t="2581" x="7807325" y="3449638"/>
          <p14:tracePt t="2589" x="7773988" y="3441700"/>
          <p14:tracePt t="2597" x="7731125" y="3416300"/>
          <p14:tracePt t="2605" x="7705725" y="3408363"/>
          <p14:tracePt t="2613" x="7646988" y="3398838"/>
          <p14:tracePt t="2621" x="7586663" y="3390900"/>
          <p14:tracePt t="2629" x="7527925" y="3365500"/>
          <p14:tracePt t="2637" x="7485063" y="3365500"/>
          <p14:tracePt t="2645" x="7383463" y="3348038"/>
          <p14:tracePt t="2653" x="7297738" y="3340100"/>
          <p14:tracePt t="2661" x="7204075" y="3314700"/>
          <p14:tracePt t="2669" x="7137400" y="3305175"/>
          <p14:tracePt t="2677" x="7059613" y="3289300"/>
          <p14:tracePt t="2685" x="6983413" y="3254375"/>
          <p14:tracePt t="2693" x="6942138" y="3254375"/>
          <p14:tracePt t="2701" x="6889750" y="3221038"/>
          <p14:tracePt t="2709" x="6838950" y="3195638"/>
          <p14:tracePt t="2717" x="6805613" y="3186113"/>
          <p14:tracePt t="2725" x="6754813" y="3144838"/>
          <p14:tracePt t="2733" x="6737350" y="3119438"/>
          <p14:tracePt t="2741" x="6711950" y="3101975"/>
          <p14:tracePt t="2749" x="6686550" y="3076575"/>
          <p14:tracePt t="2757" x="6669088" y="3067050"/>
          <p14:tracePt t="2765" x="6635750" y="3025775"/>
          <p14:tracePt t="2773" x="6626225" y="3025775"/>
          <p14:tracePt t="2781" x="6610350" y="3000375"/>
          <p14:tracePt t="2789" x="6592888" y="2990850"/>
          <p14:tracePt t="2797" x="6559550" y="2949575"/>
          <p14:tracePt t="2805" x="6542088" y="2932113"/>
          <p14:tracePt t="2813" x="6516688" y="2906713"/>
          <p14:tracePt t="2821" x="6473825" y="2871788"/>
          <p14:tracePt t="2829" x="6430963" y="2838450"/>
          <p14:tracePt t="2837" x="6380163" y="2795588"/>
          <p14:tracePt t="2844" x="6338888" y="2762250"/>
          <p14:tracePt t="2853" x="6270625" y="2719388"/>
          <p14:tracePt t="2861" x="6253163" y="2693988"/>
          <p14:tracePt t="2869" x="6184900" y="2651125"/>
          <p14:tracePt t="2877" x="6134100" y="2608263"/>
          <p14:tracePt t="2885" x="6108700" y="2600325"/>
          <p14:tracePt t="2893" x="6108700" y="2592388"/>
          <p14:tracePt t="2901" x="6100763" y="2592388"/>
          <p14:tracePt t="2909" x="6100763" y="2582863"/>
          <p14:tracePt t="2917" x="6091238" y="2566988"/>
          <p14:tracePt t="2925" x="6075363" y="2549525"/>
          <p14:tracePt t="2933" x="6057900" y="2506663"/>
          <p14:tracePt t="2941" x="6040438" y="2481263"/>
          <p14:tracePt t="2949" x="6015038" y="2447925"/>
          <p14:tracePt t="2957" x="5997575" y="2430463"/>
          <p14:tracePt t="2965" x="5989638" y="2405063"/>
          <p14:tracePt t="2973" x="5972175" y="2371725"/>
          <p14:tracePt t="2981" x="5956300" y="2344738"/>
          <p14:tracePt t="2989" x="5938838" y="2328863"/>
          <p14:tracePt t="2997" x="5930900" y="2319338"/>
          <p14:tracePt t="3005" x="5921375" y="2303463"/>
          <p14:tracePt t="3012" x="5905500" y="2286000"/>
          <p14:tracePt t="3021" x="5905500" y="2278063"/>
          <p14:tracePt t="3029" x="5880100" y="2252663"/>
          <p14:tracePt t="3037" x="5870575" y="2235200"/>
          <p14:tracePt t="3045" x="5862638" y="2227263"/>
          <p14:tracePt t="3053" x="5853113" y="2217738"/>
          <p14:tracePt t="3061" x="5837238" y="2192338"/>
          <p14:tracePt t="3069" x="5827713" y="2184400"/>
          <p14:tracePt t="3077" x="5811838" y="2174875"/>
          <p14:tracePt t="3085" x="5802313" y="2166938"/>
          <p14:tracePt t="3093" x="5776913" y="2141538"/>
          <p14:tracePt t="3101" x="5768975" y="2133600"/>
          <p14:tracePt t="3109" x="5751513" y="2116138"/>
          <p14:tracePt t="3117" x="5735638" y="2108200"/>
          <p14:tracePt t="3125" x="5726113" y="2098675"/>
          <p14:tracePt t="3133" x="5708650" y="2082800"/>
          <p14:tracePt t="3141" x="5700713" y="2073275"/>
          <p14:tracePt t="3149" x="5692775" y="2073275"/>
          <p14:tracePt t="3157" x="5683250" y="2065338"/>
          <p14:tracePt t="3165" x="5675313" y="2065338"/>
          <p14:tracePt t="3173" x="5667375" y="2055813"/>
          <p14:tracePt t="3181" x="5657850" y="2047875"/>
          <p14:tracePt t="3189" x="5649913" y="2047875"/>
          <p14:tracePt t="3197" x="5649913" y="2039938"/>
          <p14:tracePt t="3213" x="5632450" y="2030413"/>
          <p14:tracePt t="3237" x="5616575" y="2022475"/>
          <p14:tracePt t="3253" x="5607050" y="2022475"/>
          <p14:tracePt t="3261" x="5599113" y="2022475"/>
          <p14:tracePt t="3277" x="5581650" y="2022475"/>
          <p14:tracePt t="3285" x="5538788" y="2022475"/>
          <p14:tracePt t="3293" x="5497513" y="2022475"/>
          <p14:tracePt t="3301" x="5472113" y="2022475"/>
          <p14:tracePt t="3309" x="5446713" y="2022475"/>
          <p14:tracePt t="3317" x="5437188" y="2022475"/>
          <p14:tracePt t="3325" x="5437188" y="2055813"/>
          <p14:tracePt t="3333" x="5437188" y="2082800"/>
          <p14:tracePt t="3341" x="5437188" y="2098675"/>
          <p14:tracePt t="3357" x="5446713" y="2124075"/>
          <p14:tracePt t="3949" x="5446713" y="2098675"/>
          <p14:tracePt t="3957" x="5446713" y="2090738"/>
          <p14:tracePt t="3965" x="5437188" y="2073275"/>
          <p14:tracePt t="3973" x="5411788" y="2073275"/>
          <p14:tracePt t="3981" x="5368925" y="2065338"/>
          <p14:tracePt t="3989" x="5353050" y="2055813"/>
          <p14:tracePt t="3997" x="5327650" y="2047875"/>
          <p14:tracePt t="4005" x="5318125" y="2047875"/>
          <p14:tracePt t="4013" x="5302250" y="2039938"/>
          <p14:tracePt t="4021" x="5284788" y="2022475"/>
          <p14:tracePt t="4029" x="5276850" y="2014538"/>
          <p14:tracePt t="4037" x="5259388" y="2005013"/>
          <p14:tracePt t="4045" x="5249863" y="2005013"/>
          <p14:tracePt t="4053" x="5233988" y="2005013"/>
          <p14:tracePt t="4061" x="5224463" y="2005013"/>
          <p14:tracePt t="4125" x="5216525" y="2005013"/>
          <p14:tracePt t="4133" x="5208588" y="1997075"/>
          <p14:tracePt t="4141" x="5199063" y="1979613"/>
          <p14:tracePt t="4149" x="5183188" y="1971675"/>
          <p14:tracePt t="4157" x="5183188" y="1963738"/>
          <p14:tracePt t="4165" x="5173663" y="1954213"/>
          <p14:tracePt t="4173" x="5165725" y="1946275"/>
          <p14:tracePt t="4181" x="5148263" y="1938338"/>
          <p14:tracePt t="4189" x="5140325" y="1928813"/>
          <p14:tracePt t="4197" x="5122863" y="1903413"/>
          <p14:tracePt t="4205" x="5114925" y="1895475"/>
          <p14:tracePt t="4213" x="5106988" y="1878013"/>
          <p14:tracePt t="4221" x="5089525" y="1860550"/>
          <p14:tracePt t="4229" x="5080000" y="1860550"/>
          <p14:tracePt t="4237" x="5080000" y="1852613"/>
          <p14:tracePt t="4245" x="5072063" y="1844675"/>
          <p14:tracePt t="4253" x="5054600" y="1827213"/>
          <p14:tracePt t="4261" x="5029200" y="1809750"/>
          <p14:tracePt t="4269" x="5021263" y="1801813"/>
          <p14:tracePt t="4277" x="5003800" y="1793875"/>
          <p14:tracePt t="4285" x="4970463" y="1766888"/>
          <p14:tracePt t="4293" x="4945063" y="1758950"/>
          <p14:tracePt t="4301" x="4902200" y="1751013"/>
          <p14:tracePt t="4309" x="4851400" y="1733550"/>
          <p14:tracePt t="4317" x="4808538" y="1725613"/>
          <p14:tracePt t="4325" x="4757738" y="1708150"/>
          <p14:tracePt t="4333" x="4714875" y="1700213"/>
          <p14:tracePt t="4341" x="4630738" y="1682750"/>
          <p14:tracePt t="4349" x="4554538" y="1682750"/>
          <p14:tracePt t="4357" x="4494213" y="1674813"/>
          <p14:tracePt t="4365" x="4384675" y="1657350"/>
          <p14:tracePt t="4373" x="4256088" y="1649413"/>
          <p14:tracePt t="4381" x="4154488" y="1622425"/>
          <p14:tracePt t="4389" x="4052888" y="1614488"/>
          <p14:tracePt t="4397" x="3967163" y="1606550"/>
          <p14:tracePt t="4405" x="3865563" y="1589088"/>
          <p14:tracePt t="4413" x="3763963" y="1571625"/>
          <p14:tracePt t="4421" x="3721100" y="1563688"/>
          <p14:tracePt t="4429" x="3678238" y="1563688"/>
          <p14:tracePt t="4437" x="3644900" y="1555750"/>
          <p14:tracePt t="4445" x="3627438" y="1555750"/>
          <p14:tracePt t="4453" x="3602038" y="1555750"/>
          <p14:tracePt t="4461" x="3559175" y="1546225"/>
          <p14:tracePt t="4469" x="3500438" y="1520825"/>
          <p14:tracePt t="4477" x="3441700" y="1520825"/>
          <p14:tracePt t="4485" x="3406775" y="1512888"/>
          <p14:tracePt t="4493" x="3355975" y="1512888"/>
          <p14:tracePt t="4501" x="3297238" y="1504950"/>
          <p14:tracePt t="4509" x="3219450" y="1495425"/>
          <p14:tracePt t="4517" x="3152775" y="1495425"/>
          <p14:tracePt t="4525" x="3092450" y="1495425"/>
          <p14:tracePt t="4533" x="3049588" y="1495425"/>
          <p14:tracePt t="4541" x="2990850" y="1495425"/>
          <p14:tracePt t="4549" x="2955925" y="1495425"/>
          <p14:tracePt t="4557" x="2930525" y="1495425"/>
          <p14:tracePt t="4565" x="2905125" y="1495425"/>
          <p14:tracePt t="4573" x="2889250" y="1495425"/>
          <p14:tracePt t="4581" x="2863850" y="1495425"/>
          <p14:tracePt t="4589" x="2854325" y="1495425"/>
          <p14:tracePt t="4597" x="2846388" y="1495425"/>
          <p14:tracePt t="4605" x="2828925" y="1495425"/>
          <p14:tracePt t="4613" x="2811463" y="1495425"/>
          <p14:tracePt t="4621" x="2786063" y="1495425"/>
          <p14:tracePt t="4629" x="2760663" y="1495425"/>
          <p14:tracePt t="4637" x="2744788" y="1495425"/>
          <p14:tracePt t="4645" x="2709863" y="1495425"/>
          <p14:tracePt t="4653" x="2693988" y="1495425"/>
          <p14:tracePt t="4661" x="2659063" y="1495425"/>
          <p14:tracePt t="4669" x="2633663" y="1495425"/>
          <p14:tracePt t="4677" x="2625725" y="1495425"/>
          <p14:tracePt t="4685" x="2600325" y="1495425"/>
          <p14:tracePt t="4693" x="2582863" y="1495425"/>
          <p14:tracePt t="4701" x="2565400" y="1495425"/>
          <p14:tracePt t="4709" x="2549525" y="1495425"/>
          <p14:tracePt t="4717" x="2532063" y="1495425"/>
          <p14:tracePt t="4725" x="2514600" y="1495425"/>
          <p14:tracePt t="4733" x="2497138" y="1495425"/>
          <p14:tracePt t="4741" x="2489200" y="1495425"/>
          <p14:tracePt t="4749" x="2481263" y="1495425"/>
          <p14:tracePt t="4757" x="2463800" y="1495425"/>
          <p14:tracePt t="4765" x="2463800" y="1487488"/>
          <p14:tracePt t="4773" x="2455863" y="1477963"/>
          <p14:tracePt t="4789" x="2438400" y="1477963"/>
          <p14:tracePt t="4829" x="2430463" y="1477963"/>
          <p14:tracePt t="4853" x="2420938" y="1477963"/>
          <p14:tracePt t="4877" x="2405063" y="1477963"/>
          <p14:tracePt t="4885" x="2395538" y="1477963"/>
          <p14:tracePt t="4894" x="2387600" y="1477963"/>
          <p14:tracePt t="4901" x="2362200" y="1487488"/>
          <p14:tracePt t="4909" x="2352675" y="1487488"/>
          <p14:tracePt t="4917" x="2336800" y="1495425"/>
          <p14:tracePt t="4925" x="2319338" y="1512888"/>
          <p14:tracePt t="4933" x="2311400" y="1512888"/>
          <p14:tracePt t="4941" x="2301875" y="1512888"/>
          <p14:tracePt t="4949" x="2276475" y="1530350"/>
          <p14:tracePt t="4957" x="2260600" y="1546225"/>
          <p14:tracePt t="4965" x="2243138" y="1555750"/>
          <p14:tracePt t="4973" x="2200275" y="1589088"/>
          <p14:tracePt t="4981" x="2192338" y="1597025"/>
          <p14:tracePt t="4989" x="2174875" y="1606550"/>
          <p14:tracePt t="4997" x="2166938" y="1614488"/>
          <p14:tracePt t="5005" x="2149475" y="1631950"/>
          <p14:tracePt t="5013" x="2141538" y="1639888"/>
          <p14:tracePt t="5021" x="2132013" y="1657350"/>
          <p14:tracePt t="5029" x="2116138" y="1665288"/>
          <p14:tracePt t="5037" x="2098675" y="1682750"/>
          <p14:tracePt t="5045" x="2073275" y="1708150"/>
          <p14:tracePt t="5053" x="2065338" y="1725613"/>
          <p14:tracePt t="5061" x="2038350" y="1751013"/>
          <p14:tracePt t="5069" x="2030413" y="1758950"/>
          <p14:tracePt t="5077" x="2012950" y="1776413"/>
          <p14:tracePt t="5085" x="2012950" y="1784350"/>
          <p14:tracePt t="5093" x="2005013" y="1801813"/>
          <p14:tracePt t="5101" x="1997075" y="1819275"/>
          <p14:tracePt t="5109" x="1979613" y="1860550"/>
          <p14:tracePt t="5117" x="1979613" y="1870075"/>
          <p14:tracePt t="5125" x="1979613" y="1885950"/>
          <p14:tracePt t="5133" x="1979613" y="1903413"/>
          <p14:tracePt t="5141" x="1979613" y="1928813"/>
          <p14:tracePt t="5157" x="1979613" y="1938338"/>
          <p14:tracePt t="5165" x="1979613" y="1954213"/>
          <p14:tracePt t="5173" x="1979613" y="1971675"/>
          <p14:tracePt t="5181" x="1979613" y="1989138"/>
          <p14:tracePt t="5197" x="1979613" y="2005013"/>
          <p14:tracePt t="5205" x="1979613" y="2022475"/>
          <p14:tracePt t="5213" x="1987550" y="2030413"/>
          <p14:tracePt t="5221" x="1997075" y="2039938"/>
          <p14:tracePt t="5229" x="1997075" y="2047875"/>
          <p14:tracePt t="5253" x="2005013" y="2047875"/>
          <p14:tracePt t="5269" x="2012950" y="2047875"/>
          <p14:tracePt t="5277" x="2022475" y="2047875"/>
          <p14:tracePt t="5285" x="2030413" y="2047875"/>
          <p14:tracePt t="5293" x="2055813" y="2065338"/>
          <p14:tracePt t="5301" x="2073275" y="2065338"/>
          <p14:tracePt t="5309" x="2081213" y="2065338"/>
          <p14:tracePt t="5317" x="2124075" y="2065338"/>
          <p14:tracePt t="5325" x="2157413" y="2065338"/>
          <p14:tracePt t="5333" x="2200275" y="2065338"/>
          <p14:tracePt t="5341" x="2208213" y="2065338"/>
          <p14:tracePt t="5349" x="2276475" y="2065338"/>
          <p14:tracePt t="5357" x="2336800" y="2065338"/>
          <p14:tracePt t="5365" x="2395538" y="2065338"/>
          <p14:tracePt t="5373" x="2463800" y="2065338"/>
          <p14:tracePt t="5381" x="2532063" y="2065338"/>
          <p14:tracePt t="5389" x="2651125" y="2065338"/>
          <p14:tracePt t="5397" x="2719388" y="2065338"/>
          <p14:tracePt t="5405" x="2803525" y="2065338"/>
          <p14:tracePt t="5413" x="2838450" y="2065338"/>
          <p14:tracePt t="5421" x="2863850" y="2065338"/>
          <p14:tracePt t="5429" x="2889250" y="2065338"/>
          <p14:tracePt t="5437" x="2922588" y="2065338"/>
          <p14:tracePt t="5445" x="2940050" y="2065338"/>
          <p14:tracePt t="5453" x="2955925" y="2065338"/>
          <p14:tracePt t="5461" x="2973388" y="2065338"/>
          <p14:tracePt t="5469" x="2998788" y="2065338"/>
          <p14:tracePt t="5477" x="3008313" y="2065338"/>
          <p14:tracePt t="5485" x="3033713" y="2065338"/>
          <p14:tracePt t="5493" x="3067050" y="2065338"/>
          <p14:tracePt t="5501" x="3084513" y="2065338"/>
          <p14:tracePt t="5509" x="3117850" y="2065338"/>
          <p14:tracePt t="5517" x="3152775" y="2065338"/>
          <p14:tracePt t="5525" x="3203575" y="2065338"/>
          <p14:tracePt t="5533" x="3262313" y="2065338"/>
          <p14:tracePt t="5541" x="3330575" y="2065338"/>
          <p14:tracePt t="5549" x="3373438" y="2065338"/>
          <p14:tracePt t="5557" x="3424238" y="2073275"/>
          <p14:tracePt t="5565" x="3449638" y="2082800"/>
          <p14:tracePt t="5573" x="3475038" y="2082800"/>
          <p14:tracePt t="5581" x="3500438" y="2082800"/>
          <p14:tracePt t="5589" x="3525838" y="2082800"/>
          <p14:tracePt t="5597" x="3543300" y="2090738"/>
          <p14:tracePt t="5605" x="3559175" y="2090738"/>
          <p14:tracePt t="5613" x="3594100" y="2090738"/>
          <p14:tracePt t="5621" x="3611563" y="2090738"/>
          <p14:tracePt t="5629" x="3636963" y="2090738"/>
          <p14:tracePt t="5637" x="3662363" y="2090738"/>
          <p14:tracePt t="5645" x="3713163" y="2090738"/>
          <p14:tracePt t="5653" x="3738563" y="2098675"/>
          <p14:tracePt t="5661" x="3763963" y="2098675"/>
          <p14:tracePt t="5669" x="3806825" y="2098675"/>
          <p14:tracePt t="5677" x="3848100" y="2098675"/>
          <p14:tracePt t="5685" x="3865563" y="2098675"/>
          <p14:tracePt t="5693" x="3900488" y="2098675"/>
          <p14:tracePt t="5701" x="3925888" y="2098675"/>
          <p14:tracePt t="5709" x="3967163" y="2098675"/>
          <p14:tracePt t="5717" x="4002088" y="2098675"/>
          <p14:tracePt t="5725" x="4027488" y="2098675"/>
          <p14:tracePt t="5733" x="4035425" y="2098675"/>
          <p14:tracePt t="5741" x="4044950" y="2098675"/>
          <p14:tracePt t="5749" x="4070350" y="2098675"/>
          <p14:tracePt t="5757" x="4078288" y="2098675"/>
          <p14:tracePt t="5765" x="4103688" y="2098675"/>
          <p14:tracePt t="5773" x="4129088" y="2098675"/>
          <p14:tracePt t="5781" x="4154488" y="2098675"/>
          <p14:tracePt t="5789" x="4197350" y="2082800"/>
          <p14:tracePt t="5797" x="4230688" y="2065338"/>
          <p14:tracePt t="5805" x="4281488" y="2047875"/>
          <p14:tracePt t="5813" x="4316413" y="2039938"/>
          <p14:tracePt t="5821" x="4349750" y="2022475"/>
          <p14:tracePt t="5829" x="4367213" y="2005013"/>
          <p14:tracePt t="5837" x="4392613" y="1997075"/>
          <p14:tracePt t="5845" x="4418013" y="1979613"/>
          <p14:tracePt t="5853" x="4443413" y="1971675"/>
          <p14:tracePt t="5869" x="4476750" y="1963738"/>
          <p14:tracePt t="5877" x="4486275" y="1954213"/>
          <p14:tracePt t="5885" x="4486275" y="1946275"/>
          <p14:tracePt t="5900" x="4494213" y="1938338"/>
          <p14:tracePt t="5901" x="4511675" y="1920875"/>
          <p14:tracePt t="5909" x="4519613" y="1911350"/>
          <p14:tracePt t="5917" x="4554538" y="1860550"/>
          <p14:tracePt t="5925" x="4554538" y="1852613"/>
          <p14:tracePt t="5933" x="4562475" y="1827213"/>
          <p14:tracePt t="5941" x="4579938" y="1793875"/>
          <p14:tracePt t="5949" x="4587875" y="1758950"/>
          <p14:tracePt t="5957" x="4587875" y="1733550"/>
          <p14:tracePt t="5965" x="4595813" y="1716088"/>
          <p14:tracePt t="5973" x="4595813" y="1700213"/>
          <p14:tracePt t="5981" x="4595813" y="1674813"/>
          <p14:tracePt t="5989" x="4595813" y="1665288"/>
          <p14:tracePt t="5997" x="4595813" y="1639888"/>
          <p14:tracePt t="6005" x="4595813" y="1631950"/>
          <p14:tracePt t="6013" x="4595813" y="1614488"/>
          <p14:tracePt t="6021" x="4595813" y="1606550"/>
          <p14:tracePt t="6037" x="4595813" y="1597025"/>
          <p14:tracePt t="6053" x="4595813" y="1571625"/>
          <p14:tracePt t="6061" x="4595813" y="1563688"/>
          <p14:tracePt t="6069" x="4595813" y="1546225"/>
          <p14:tracePt t="6077" x="4579938" y="1530350"/>
          <p14:tracePt t="6085" x="4562475" y="1520825"/>
          <p14:tracePt t="6093" x="4537075" y="1495425"/>
          <p14:tracePt t="6101" x="4519613" y="1487488"/>
          <p14:tracePt t="6109" x="4503738" y="1487488"/>
          <p14:tracePt t="6117" x="4468813" y="1477963"/>
          <p14:tracePt t="6125" x="4435475" y="1477963"/>
          <p14:tracePt t="6133" x="4410075" y="1477963"/>
          <p14:tracePt t="6141" x="4384675" y="1477963"/>
          <p14:tracePt t="6149" x="4349750" y="1477963"/>
          <p14:tracePt t="6157" x="4316413" y="1477963"/>
          <p14:tracePt t="6165" x="4306888" y="1462088"/>
          <p14:tracePt t="6173" x="4273550" y="1462088"/>
          <p14:tracePt t="6181" x="4248150" y="1452563"/>
          <p14:tracePt t="6189" x="4240213" y="1452563"/>
          <p14:tracePt t="6197" x="4205288" y="1444625"/>
          <p14:tracePt t="6205" x="4154488" y="1436688"/>
          <p14:tracePt t="6213" x="4078288" y="1401763"/>
          <p14:tracePt t="6221" x="3976688" y="1376363"/>
          <p14:tracePt t="6229" x="3916363" y="1360488"/>
          <p14:tracePt t="6237" x="3848100" y="1360488"/>
          <p14:tracePt t="6245" x="3789363" y="1350963"/>
          <p14:tracePt t="6253" x="3738563" y="1343025"/>
          <p14:tracePt t="6261" x="3703638" y="1333500"/>
          <p14:tracePt t="6269" x="3687763" y="1333500"/>
          <p14:tracePt t="6277" x="3662363" y="1333500"/>
          <p14:tracePt t="6285" x="3652838" y="1333500"/>
          <p14:tracePt t="6293" x="3627438" y="1325563"/>
          <p14:tracePt t="6309" x="3619500" y="1317625"/>
          <p14:tracePt t="6317" x="3611563" y="1317625"/>
          <p14:tracePt t="6325" x="3594100" y="1317625"/>
          <p14:tracePt t="6333" x="3559175" y="1317625"/>
          <p14:tracePt t="6341" x="3543300" y="1317625"/>
          <p14:tracePt t="6349" x="3517900" y="1317625"/>
          <p14:tracePt t="6357" x="3482975" y="1317625"/>
          <p14:tracePt t="6365" x="3457575" y="1325563"/>
          <p14:tracePt t="6373" x="3441700" y="1333500"/>
          <p14:tracePt t="6381" x="3414713" y="1350963"/>
          <p14:tracePt t="6389" x="3389313" y="1360488"/>
          <p14:tracePt t="6397" x="3348038" y="1368425"/>
          <p14:tracePt t="6405" x="3313113" y="1376363"/>
          <p14:tracePt t="6413" x="3270250" y="1385888"/>
          <p14:tracePt t="6421" x="3254375" y="1393825"/>
          <p14:tracePt t="6429" x="3186113" y="1411288"/>
          <p14:tracePt t="6437" x="3152775" y="1436688"/>
          <p14:tracePt t="6445" x="3117850" y="1452563"/>
          <p14:tracePt t="6453" x="3092450" y="1462088"/>
          <p14:tracePt t="6461" x="3067050" y="1487488"/>
          <p14:tracePt t="6469" x="3041650" y="1504950"/>
          <p14:tracePt t="6477" x="3008313" y="1530350"/>
          <p14:tracePt t="6485" x="2990850" y="1538288"/>
          <p14:tracePt t="6493" x="2965450" y="1563688"/>
          <p14:tracePt t="6501" x="2955925" y="1581150"/>
          <p14:tracePt t="6509" x="2930525" y="1606550"/>
          <p14:tracePt t="6517" x="2922588" y="1614488"/>
          <p14:tracePt t="6525" x="2905125" y="1622425"/>
          <p14:tracePt t="6532" x="2897188" y="1639888"/>
          <p14:tracePt t="6541" x="2889250" y="1649413"/>
          <p14:tracePt t="6549" x="2889250" y="1657350"/>
          <p14:tracePt t="6557" x="2889250" y="1665288"/>
          <p14:tracePt t="6565" x="2879725" y="1682750"/>
          <p14:tracePt t="6573" x="2879725" y="1690688"/>
          <p14:tracePt t="6581" x="2879725" y="1708150"/>
          <p14:tracePt t="6597" x="2879725" y="1733550"/>
          <p14:tracePt t="6605" x="2889250" y="1751013"/>
          <p14:tracePt t="6613" x="2897188" y="1751013"/>
          <p14:tracePt t="6621" x="2905125" y="1766888"/>
          <p14:tracePt t="6629" x="2922588" y="1784350"/>
          <p14:tracePt t="6637" x="2940050" y="1793875"/>
          <p14:tracePt t="6645" x="2955925" y="1801813"/>
          <p14:tracePt t="6653" x="2965450" y="1819275"/>
          <p14:tracePt t="6661" x="2982913" y="1835150"/>
          <p14:tracePt t="6677" x="2990850" y="1852613"/>
          <p14:tracePt t="6685" x="3008313" y="1860550"/>
          <p14:tracePt t="6693" x="3059113" y="1885950"/>
          <p14:tracePt t="6701" x="3135313" y="1895475"/>
          <p14:tracePt t="6709" x="3219450" y="1903413"/>
          <p14:tracePt t="6717" x="3313113" y="1938338"/>
          <p14:tracePt t="6725" x="3373438" y="1946275"/>
          <p14:tracePt t="6733" x="3414713" y="1946275"/>
          <p14:tracePt t="6741" x="3457575" y="1946275"/>
          <p14:tracePt t="6749" x="3492500" y="1954213"/>
          <p14:tracePt t="6757" x="3500438" y="1954213"/>
          <p14:tracePt t="6765" x="3533775" y="1954213"/>
          <p14:tracePt t="6773" x="3576638" y="1963738"/>
          <p14:tracePt t="6781" x="3594100" y="1963738"/>
          <p14:tracePt t="6789" x="3619500" y="1963738"/>
          <p14:tracePt t="6797" x="3644900" y="1963738"/>
          <p14:tracePt t="6805" x="3678238" y="1963738"/>
          <p14:tracePt t="6813" x="3721100" y="1979613"/>
          <p14:tracePt t="6821" x="3746500" y="1979613"/>
          <p14:tracePt t="6829" x="3781425" y="1989138"/>
          <p14:tracePt t="6837" x="3822700" y="1997075"/>
          <p14:tracePt t="6845" x="3908425" y="1997075"/>
          <p14:tracePt t="6853" x="3951288" y="1997075"/>
          <p14:tracePt t="6861" x="4027488" y="1997075"/>
          <p14:tracePt t="6869" x="4129088" y="2014538"/>
          <p14:tracePt t="6877" x="4197350" y="2014538"/>
          <p14:tracePt t="6885" x="4298950" y="2014538"/>
          <p14:tracePt t="6904" x="4425950" y="2014538"/>
          <p14:tracePt t="6909" x="4468813" y="2014538"/>
          <p14:tracePt t="6917" x="4511675" y="2014538"/>
          <p14:tracePt t="6925" x="4537075" y="2014538"/>
          <p14:tracePt t="6933" x="4579938" y="2014538"/>
          <p14:tracePt t="6941" x="4595813" y="2014538"/>
          <p14:tracePt t="6948" x="4613275" y="2014538"/>
          <p14:tracePt t="6956" x="4630738" y="2014538"/>
          <p14:tracePt t="6965" x="4646613" y="2014538"/>
          <p14:tracePt t="6973" x="4681538" y="2014538"/>
          <p14:tracePt t="6981" x="4714875" y="2014538"/>
          <p14:tracePt t="6989" x="4749800" y="2014538"/>
          <p14:tracePt t="6997" x="4757738" y="2014538"/>
          <p14:tracePt t="7005" x="4765675" y="2014538"/>
          <p14:tracePt t="7013" x="4783138" y="2005013"/>
          <p14:tracePt t="7021" x="4791075" y="1997075"/>
          <p14:tracePt t="7029" x="4808538" y="1997075"/>
          <p14:tracePt t="7037" x="4826000" y="1989138"/>
          <p14:tracePt t="7045" x="4833938" y="1989138"/>
          <p14:tracePt t="7053" x="4843463" y="1979613"/>
          <p14:tracePt t="7421" x="4851400" y="1979613"/>
          <p14:tracePt t="7469" x="4859338" y="1979613"/>
          <p14:tracePt t="7509" x="4868863" y="1979613"/>
          <p14:tracePt t="7525" x="4876800" y="1979613"/>
          <p14:tracePt t="7533" x="4884738" y="1971675"/>
          <p14:tracePt t="7541" x="4894263" y="1971675"/>
          <p14:tracePt t="7565" x="4894263" y="1963738"/>
          <p14:tracePt t="7589" x="4910138" y="1963738"/>
          <p14:tracePt t="7621" x="4919663" y="1954213"/>
          <p14:tracePt t="7669" x="4927600" y="1946275"/>
          <p14:tracePt t="7677" x="4927600" y="1938338"/>
          <p14:tracePt t="7685" x="4935538" y="1920875"/>
          <p14:tracePt t="7693" x="4935538" y="1903413"/>
          <p14:tracePt t="7701" x="4953000" y="1870075"/>
          <p14:tracePt t="7709" x="4953000" y="1852613"/>
          <p14:tracePt t="7717" x="4953000" y="1844675"/>
          <p14:tracePt t="7725" x="4953000" y="1827213"/>
          <p14:tracePt t="7733" x="4953000" y="1809750"/>
          <p14:tracePt t="7741" x="4953000" y="1801813"/>
          <p14:tracePt t="7757" x="4953000" y="1793875"/>
          <p14:tracePt t="7773" x="4953000" y="1784350"/>
          <p14:tracePt t="7789" x="4953000" y="1776413"/>
          <p14:tracePt t="7797" x="4945063" y="1766888"/>
          <p14:tracePt t="7805" x="4935538" y="1758950"/>
          <p14:tracePt t="7813" x="4919663" y="1751013"/>
          <p14:tracePt t="7821" x="4910138" y="1741488"/>
          <p14:tracePt t="7829" x="4894263" y="1733550"/>
          <p14:tracePt t="7837" x="4876800" y="1716088"/>
          <p14:tracePt t="7845" x="4868863" y="1716088"/>
          <p14:tracePt t="7853" x="4843463" y="1708150"/>
          <p14:tracePt t="7861" x="4800600" y="1665288"/>
          <p14:tracePt t="7869" x="4783138" y="1657350"/>
          <p14:tracePt t="7877" x="4757738" y="1631950"/>
          <p14:tracePt t="7885" x="4740275" y="1631950"/>
          <p14:tracePt t="7894" x="4724400" y="1622425"/>
          <p14:tracePt t="7909" x="4706938" y="1606550"/>
          <p14:tracePt t="7917" x="4689475" y="1597025"/>
          <p14:tracePt t="7925" x="4673600" y="1589088"/>
          <p14:tracePt t="7933" x="4646613" y="1581150"/>
          <p14:tracePt t="7941" x="4613275" y="1563688"/>
          <p14:tracePt t="7949" x="4562475" y="1546225"/>
          <p14:tracePt t="7957" x="4545013" y="1538288"/>
          <p14:tracePt t="7965" x="4494213" y="1520825"/>
          <p14:tracePt t="7973" x="4486275" y="1520825"/>
          <p14:tracePt t="7981" x="4460875" y="1512888"/>
          <p14:tracePt t="7989" x="4435475" y="1504950"/>
          <p14:tracePt t="7997" x="4400550" y="1504950"/>
          <p14:tracePt t="8005" x="4384675" y="1495425"/>
          <p14:tracePt t="8013" x="4349750" y="1477963"/>
          <p14:tracePt t="8021" x="4324350" y="1470025"/>
          <p14:tracePt t="8029" x="4316413" y="1470025"/>
          <p14:tracePt t="8037" x="4298950" y="1470025"/>
          <p14:tracePt t="8045" x="4265613" y="1470025"/>
          <p14:tracePt t="8053" x="4248150" y="1462088"/>
          <p14:tracePt t="8061" x="4222750" y="1462088"/>
          <p14:tracePt t="8069" x="4187825" y="1444625"/>
          <p14:tracePt t="8077" x="4162425" y="1436688"/>
          <p14:tracePt t="8085" x="4121150" y="1436688"/>
          <p14:tracePt t="8093" x="4095750" y="1436688"/>
          <p14:tracePt t="8101" x="4052888" y="1436688"/>
          <p14:tracePt t="8109" x="4035425" y="1436688"/>
          <p14:tracePt t="8117" x="4010025" y="1436688"/>
          <p14:tracePt t="8125" x="3976688" y="1436688"/>
          <p14:tracePt t="8133" x="3967163" y="1436688"/>
          <p14:tracePt t="8141" x="3941763" y="1436688"/>
          <p14:tracePt t="8149" x="3908425" y="1436688"/>
          <p14:tracePt t="8157" x="3883025" y="1436688"/>
          <p14:tracePt t="8165" x="3865563" y="1436688"/>
          <p14:tracePt t="8173" x="3822700" y="1436688"/>
          <p14:tracePt t="8181" x="3806825" y="1444625"/>
          <p14:tracePt t="8189" x="3771900" y="1444625"/>
          <p14:tracePt t="8197" x="3738563" y="1452563"/>
          <p14:tracePt t="8205" x="3695700" y="1462088"/>
          <p14:tracePt t="8213" x="3662363" y="1477963"/>
          <p14:tracePt t="8221" x="3611563" y="1487488"/>
          <p14:tracePt t="8229" x="3594100" y="1495425"/>
          <p14:tracePt t="8237" x="3559175" y="1504950"/>
          <p14:tracePt t="8245" x="3525838" y="1520825"/>
          <p14:tracePt t="8253" x="3508375" y="1520825"/>
          <p14:tracePt t="8260" x="3475038" y="1530350"/>
          <p14:tracePt t="8269" x="3457575" y="1538288"/>
          <p14:tracePt t="8277" x="3449638" y="1538288"/>
          <p14:tracePt t="8285" x="3432175" y="1538288"/>
          <p14:tracePt t="8301" x="3398838" y="1546225"/>
          <p14:tracePt t="8309" x="3398838" y="1563688"/>
          <p14:tracePt t="8317" x="3398838" y="1571625"/>
          <p14:tracePt t="8324" x="3389313" y="1571625"/>
          <p14:tracePt t="8333" x="3381375" y="1589088"/>
          <p14:tracePt t="8341" x="3381375" y="1597025"/>
          <p14:tracePt t="8349" x="3373438" y="1597025"/>
          <p14:tracePt t="8357" x="3363913" y="1597025"/>
          <p14:tracePt t="8373" x="3338513" y="1606550"/>
          <p14:tracePt t="8381" x="3322638" y="1622425"/>
          <p14:tracePt t="8389" x="3313113" y="1631950"/>
          <p14:tracePt t="8397" x="3297238" y="1639888"/>
          <p14:tracePt t="8413" x="3279775" y="1657350"/>
          <p14:tracePt t="8421" x="3270250" y="1665288"/>
          <p14:tracePt t="8429" x="3270250" y="1674813"/>
          <p14:tracePt t="8445" x="3254375" y="1682750"/>
          <p14:tracePt t="8461" x="3244850" y="1700213"/>
          <p14:tracePt t="8469" x="3236913" y="1708150"/>
          <p14:tracePt t="8477" x="3236913" y="1716088"/>
          <p14:tracePt t="8485" x="3236913" y="1725613"/>
          <p14:tracePt t="8492" x="3236913" y="1733550"/>
          <p14:tracePt t="8509" x="3236913" y="1751013"/>
          <p14:tracePt t="8525" x="3236913" y="1758950"/>
          <p14:tracePt t="8533" x="3236913" y="1766888"/>
          <p14:tracePt t="8549" x="3236913" y="1776413"/>
          <p14:tracePt t="8557" x="3236913" y="1784350"/>
          <p14:tracePt t="8565" x="3236913" y="1793875"/>
          <p14:tracePt t="8573" x="3236913" y="1801813"/>
          <p14:tracePt t="8581" x="3236913" y="1819275"/>
          <p14:tracePt t="8589" x="3254375" y="1835150"/>
          <p14:tracePt t="8597" x="3279775" y="1852613"/>
          <p14:tracePt t="8605" x="3305175" y="1860550"/>
          <p14:tracePt t="8621" x="3322638" y="1870075"/>
          <p14:tracePt t="8629" x="3348038" y="1878013"/>
          <p14:tracePt t="8637" x="3373438" y="1885950"/>
          <p14:tracePt t="8645" x="3389313" y="1903413"/>
          <p14:tracePt t="8653" x="3432175" y="1911350"/>
          <p14:tracePt t="8661" x="3482975" y="1920875"/>
          <p14:tracePt t="8669" x="3525838" y="1928813"/>
          <p14:tracePt t="8676" x="3533775" y="1938338"/>
          <p14:tracePt t="8685" x="3551238" y="1938338"/>
          <p14:tracePt t="8693" x="3568700" y="1938338"/>
          <p14:tracePt t="8701" x="3586163" y="1938338"/>
          <p14:tracePt t="8709" x="3594100" y="1938338"/>
          <p14:tracePt t="8717" x="3602038" y="1938338"/>
          <p14:tracePt t="8725" x="3627438" y="1938338"/>
          <p14:tracePt t="8733" x="3652838" y="1938338"/>
          <p14:tracePt t="8741" x="3662363" y="1938338"/>
          <p14:tracePt t="8749" x="3687763" y="1938338"/>
          <p14:tracePt t="8757" x="3713163" y="1938338"/>
          <p14:tracePt t="8765" x="3721100" y="1938338"/>
          <p14:tracePt t="8773" x="3746500" y="1938338"/>
          <p14:tracePt t="8781" x="3781425" y="1938338"/>
          <p14:tracePt t="8789" x="3806825" y="1938338"/>
          <p14:tracePt t="8797" x="3832225" y="1946275"/>
          <p14:tracePt t="8805" x="3857625" y="1946275"/>
          <p14:tracePt t="8813" x="3890963" y="1946275"/>
          <p14:tracePt t="8821" x="3900488" y="1946275"/>
          <p14:tracePt t="8829" x="3933825" y="1946275"/>
          <p14:tracePt t="8837" x="3959225" y="1946275"/>
          <p14:tracePt t="8845" x="3976688" y="1946275"/>
          <p14:tracePt t="8853" x="4010025" y="1946275"/>
          <p14:tracePt t="8861" x="4035425" y="1946275"/>
          <p14:tracePt t="8869" x="4044950" y="1946275"/>
          <p14:tracePt t="8877" x="4052888" y="1946275"/>
          <p14:tracePt t="8885" x="4078288" y="1946275"/>
          <p14:tracePt t="8909" x="4086225" y="1946275"/>
          <p14:tracePt t="8925" x="4095750" y="1946275"/>
          <p14:tracePt t="8933" x="4111625" y="1946275"/>
          <p14:tracePt t="8941" x="4121150" y="1946275"/>
          <p14:tracePt t="8949" x="4146550" y="1946275"/>
          <p14:tracePt t="8957" x="4187825" y="1946275"/>
          <p14:tracePt t="8965" x="4230688" y="1946275"/>
          <p14:tracePt t="8973" x="4273550" y="1946275"/>
          <p14:tracePt t="8981" x="4324350" y="1946275"/>
          <p14:tracePt t="8989" x="4375150" y="1946275"/>
          <p14:tracePt t="8997" x="4451350" y="1946275"/>
          <p14:tracePt t="9005" x="4494213" y="1946275"/>
          <p14:tracePt t="9013" x="4554538" y="1946275"/>
          <p14:tracePt t="9021" x="4579938" y="1946275"/>
          <p14:tracePt t="9029" x="4605338" y="1946275"/>
          <p14:tracePt t="9037" x="4630738" y="1946275"/>
          <p14:tracePt t="9077" x="4638675" y="1946275"/>
          <p14:tracePt t="9085" x="4656138" y="1946275"/>
          <p14:tracePt t="9101" x="4664075" y="1946275"/>
          <p14:tracePt t="9109" x="4673600" y="1946275"/>
          <p14:tracePt t="9117" x="4689475" y="1946275"/>
          <p14:tracePt t="9125" x="4699000" y="1946275"/>
          <p14:tracePt t="9133" x="4706938" y="1938338"/>
          <p14:tracePt t="9141" x="4706938" y="1928813"/>
          <p14:tracePt t="9157" x="4714875" y="1911350"/>
          <p14:tracePt t="9165" x="4724400" y="1903413"/>
          <p14:tracePt t="9184" x="4732338" y="1885950"/>
          <p14:tracePt t="9197" x="4732338" y="1870075"/>
          <p14:tracePt t="9213" x="4732338" y="1852613"/>
          <p14:tracePt t="9221" x="4732338" y="1835150"/>
          <p14:tracePt t="9229" x="4732338" y="1809750"/>
          <p14:tracePt t="9237" x="4732338" y="1776413"/>
          <p14:tracePt t="9245" x="4732338" y="1766888"/>
          <p14:tracePt t="9253" x="4732338" y="1733550"/>
          <p14:tracePt t="9261" x="4724400" y="1716088"/>
          <p14:tracePt t="9269" x="4681538" y="1682750"/>
          <p14:tracePt t="9277" x="4681538" y="1674813"/>
          <p14:tracePt t="9285" x="4673600" y="1665288"/>
          <p14:tracePt t="9293" x="4664075" y="1665288"/>
          <p14:tracePt t="9301" x="4656138" y="1649413"/>
          <p14:tracePt t="9309" x="4646613" y="1639888"/>
          <p14:tracePt t="9325" x="4630738" y="1631950"/>
          <p14:tracePt t="9333" x="4605338" y="1614488"/>
          <p14:tracePt t="9349" x="4587875" y="1606550"/>
          <p14:tracePt t="9357" x="4545013" y="1581150"/>
          <p14:tracePt t="9381" x="4519613" y="1563688"/>
          <p14:tracePt t="9389" x="4468813" y="1538288"/>
          <p14:tracePt t="9397" x="4451350" y="1520825"/>
          <p14:tracePt t="9405" x="4435475" y="1512888"/>
          <p14:tracePt t="9413" x="4400550" y="1495425"/>
          <p14:tracePt t="9421" x="4384675" y="1477963"/>
          <p14:tracePt t="9429" x="4375150" y="1477963"/>
          <p14:tracePt t="9437" x="4341813" y="1470025"/>
          <p14:tracePt t="9445" x="4316413" y="1462088"/>
          <p14:tracePt t="9453" x="4298950" y="1452563"/>
          <p14:tracePt t="9461" x="4281488" y="1452563"/>
          <p14:tracePt t="9469" x="4248150" y="1452563"/>
          <p14:tracePt t="9477" x="4214813" y="1444625"/>
          <p14:tracePt t="9485" x="4154488" y="1436688"/>
          <p14:tracePt t="9493" x="4111625" y="1436688"/>
          <p14:tracePt t="9501" x="4052888" y="1436688"/>
          <p14:tracePt t="9509" x="4010025" y="1436688"/>
          <p14:tracePt t="9517" x="3967163" y="1436688"/>
          <p14:tracePt t="9525" x="3925888" y="1436688"/>
          <p14:tracePt t="9533" x="3890963" y="1436688"/>
          <p14:tracePt t="9541" x="3865563" y="1436688"/>
          <p14:tracePt t="9548" x="3848100" y="1436688"/>
          <p14:tracePt t="9557" x="3806825" y="1436688"/>
          <p14:tracePt t="9565" x="3771900" y="1436688"/>
          <p14:tracePt t="9573" x="3738563" y="1436688"/>
          <p14:tracePt t="9581" x="3721100" y="1436688"/>
          <p14:tracePt t="9589" x="3695700" y="1436688"/>
          <p14:tracePt t="9597" x="3670300" y="1444625"/>
          <p14:tracePt t="9605" x="3644900" y="1452563"/>
          <p14:tracePt t="9613" x="3602038" y="1470025"/>
          <p14:tracePt t="9621" x="3568700" y="1470025"/>
          <p14:tracePt t="9629" x="3525838" y="1470025"/>
          <p14:tracePt t="9637" x="3500438" y="1487488"/>
          <p14:tracePt t="9645" x="3457575" y="1504950"/>
          <p14:tracePt t="9653" x="3441700" y="1504950"/>
          <p14:tracePt t="9661" x="3398838" y="1504950"/>
          <p14:tracePt t="9669" x="3398838" y="1512888"/>
          <p14:tracePt t="9677" x="3373438" y="1512888"/>
          <p14:tracePt t="9693" x="3363913" y="1520825"/>
          <p14:tracePt t="9717" x="3355975" y="1520825"/>
          <p14:tracePt t="9733" x="3330575" y="1538288"/>
          <p14:tracePt t="9741" x="3330575" y="1546225"/>
          <p14:tracePt t="9749" x="3305175" y="1563688"/>
          <p14:tracePt t="9757" x="3305175" y="1571625"/>
          <p14:tracePt t="9765" x="3287713" y="1597025"/>
          <p14:tracePt t="9773" x="3270250" y="1614488"/>
          <p14:tracePt t="9781" x="3254375" y="1639888"/>
          <p14:tracePt t="9789" x="3236913" y="1674813"/>
          <p14:tracePt t="9796" x="3219450" y="1690688"/>
          <p14:tracePt t="9805" x="3219450" y="1708150"/>
          <p14:tracePt t="9821" x="3194050" y="1741488"/>
          <p14:tracePt t="9829" x="3186113" y="1758950"/>
          <p14:tracePt t="9837" x="3178175" y="1784350"/>
          <p14:tracePt t="9845" x="3168650" y="1801813"/>
          <p14:tracePt t="9853" x="3152775" y="1835150"/>
          <p14:tracePt t="9861" x="3143250" y="1844675"/>
          <p14:tracePt t="9868" x="3143250" y="1870075"/>
          <p14:tracePt t="9877" x="3143250" y="1878013"/>
          <p14:tracePt t="9885" x="3143250" y="1903413"/>
          <p14:tracePt t="9893" x="3143250" y="1938338"/>
          <p14:tracePt t="9901" x="3143250" y="1946275"/>
          <p14:tracePt t="9909" x="3143250" y="1963738"/>
          <p14:tracePt t="9917" x="3143250" y="1979613"/>
          <p14:tracePt t="9933" x="3143250" y="2014538"/>
          <p14:tracePt t="9941" x="3160713" y="2030413"/>
          <p14:tracePt t="9949" x="3186113" y="2047875"/>
          <p14:tracePt t="9957" x="3203575" y="2055813"/>
          <p14:tracePt t="9965" x="3219450" y="2065338"/>
          <p14:tracePt t="9973" x="3228975" y="2065338"/>
          <p14:tracePt t="9981" x="3244850" y="2065338"/>
          <p14:tracePt t="9989" x="3262313" y="2073275"/>
          <p14:tracePt t="9997" x="3270250" y="2082800"/>
          <p14:tracePt t="10013" x="3297238" y="2082800"/>
          <p14:tracePt t="10021" x="3322638" y="2082800"/>
          <p14:tracePt t="10029" x="3348038" y="2082800"/>
          <p14:tracePt t="10037" x="3373438" y="2082800"/>
          <p14:tracePt t="10045" x="3406775" y="2082800"/>
          <p14:tracePt t="10056" x="3424238" y="2082800"/>
          <p14:tracePt t="10061" x="3441700" y="2082800"/>
          <p14:tracePt t="10069" x="3475038" y="2082800"/>
          <p14:tracePt t="10076" x="3500438" y="2082800"/>
          <p14:tracePt t="10085" x="3525838" y="2082800"/>
          <p14:tracePt t="10093" x="3559175" y="2082800"/>
          <p14:tracePt t="10101" x="3611563" y="2082800"/>
          <p14:tracePt t="10109" x="3662363" y="2082800"/>
          <p14:tracePt t="10116" x="3687763" y="2082800"/>
          <p14:tracePt t="10125" x="3721100" y="2082800"/>
          <p14:tracePt t="10133" x="3746500" y="2082800"/>
          <p14:tracePt t="10141" x="3789363" y="2082800"/>
          <p14:tracePt t="10149" x="3797300" y="2082800"/>
          <p14:tracePt t="10157" x="3814763" y="2082800"/>
          <p14:tracePt t="10165" x="3822700" y="2082800"/>
          <p14:tracePt t="10173" x="3832225" y="2082800"/>
          <p14:tracePt t="10181" x="3840163" y="2082800"/>
          <p14:tracePt t="10189" x="3848100" y="2082800"/>
          <p14:tracePt t="10197" x="3865563" y="2082800"/>
          <p14:tracePt t="10205" x="3873500" y="2082800"/>
          <p14:tracePt t="10213" x="3883025" y="2082800"/>
          <p14:tracePt t="10221" x="3916363" y="2082800"/>
          <p14:tracePt t="10229" x="3941763" y="2082800"/>
          <p14:tracePt t="10237" x="3984625" y="2082800"/>
          <p14:tracePt t="10245" x="3992563" y="2082800"/>
          <p14:tracePt t="10253" x="4027488" y="2082800"/>
          <p14:tracePt t="10261" x="4035425" y="2082800"/>
          <p14:tracePt t="10268" x="4060825" y="2082800"/>
          <p14:tracePt t="10277" x="4078288" y="2082800"/>
          <p14:tracePt t="10285" x="4103688" y="2082800"/>
          <p14:tracePt t="10293" x="4129088" y="2082800"/>
          <p14:tracePt t="10301" x="4154488" y="2082800"/>
          <p14:tracePt t="10309" x="4171950" y="2082800"/>
          <p14:tracePt t="10317" x="4197350" y="2082800"/>
          <p14:tracePt t="10325" x="4230688" y="2082800"/>
          <p14:tracePt t="10333" x="4248150" y="2082800"/>
          <p14:tracePt t="10341" x="4281488" y="2082800"/>
          <p14:tracePt t="10349" x="4306888" y="2073275"/>
          <p14:tracePt t="10357" x="4332288" y="2073275"/>
          <p14:tracePt t="10365" x="4384675" y="2065338"/>
          <p14:tracePt t="10373" x="4410075" y="2065338"/>
          <p14:tracePt t="10381" x="4451350" y="2065338"/>
          <p14:tracePt t="10388" x="4460875" y="2065338"/>
          <p14:tracePt t="10397" x="4503738" y="2065338"/>
          <p14:tracePt t="10404" x="4554538" y="2047875"/>
          <p14:tracePt t="10421" x="4562475" y="2047875"/>
          <p14:tracePt t="10429" x="4579938" y="2047875"/>
          <p14:tracePt t="10445" x="4595813" y="2039938"/>
          <p14:tracePt t="10469" x="4605338" y="2039938"/>
          <p14:tracePt t="10477" x="4613275" y="2039938"/>
          <p14:tracePt t="10485" x="4621213" y="2030413"/>
          <p14:tracePt t="10501" x="4646613" y="2022475"/>
          <p14:tracePt t="10509" x="4656138" y="2022475"/>
          <p14:tracePt t="10517" x="4681538" y="2014538"/>
          <p14:tracePt t="10525" x="4714875" y="1997075"/>
          <p14:tracePt t="10533" x="4732338" y="1989138"/>
          <p14:tracePt t="10541" x="4765675" y="1979613"/>
          <p14:tracePt t="10549" x="4783138" y="1963738"/>
          <p14:tracePt t="10557" x="4791075" y="1954213"/>
          <p14:tracePt t="10565" x="4808538" y="1946275"/>
          <p14:tracePt t="10573" x="4826000" y="1938338"/>
          <p14:tracePt t="10581" x="4826000" y="1928813"/>
          <p14:tracePt t="10589" x="4843463" y="1920875"/>
          <p14:tracePt t="10597" x="4851400" y="1911350"/>
          <p14:tracePt t="10605" x="4859338" y="1903413"/>
          <p14:tracePt t="10613" x="4876800" y="1878013"/>
          <p14:tracePt t="10621" x="4884738" y="1870075"/>
          <p14:tracePt t="10629" x="4910138" y="1852613"/>
          <p14:tracePt t="10637" x="4910138" y="1835150"/>
          <p14:tracePt t="10645" x="4919663" y="1819275"/>
          <p14:tracePt t="10653" x="4927600" y="1801813"/>
          <p14:tracePt t="10661" x="4945063" y="1776413"/>
          <p14:tracePt t="10677" x="4945063" y="1751013"/>
          <p14:tracePt t="10685" x="4945063" y="1733550"/>
          <p14:tracePt t="10693" x="4945063" y="1716088"/>
          <p14:tracePt t="10700" x="4945063" y="1708150"/>
          <p14:tracePt t="10709" x="4945063" y="1700213"/>
          <p14:tracePt t="10716" x="4945063" y="1674813"/>
          <p14:tracePt t="10725" x="4927600" y="1657350"/>
          <p14:tracePt t="10740" x="4919663" y="1639888"/>
          <p14:tracePt t="10749" x="4910138" y="1631950"/>
          <p14:tracePt t="10757" x="4902200" y="1614488"/>
          <p14:tracePt t="10765" x="4894263" y="1597025"/>
          <p14:tracePt t="10773" x="4876800" y="1589088"/>
          <p14:tracePt t="10781" x="4859338" y="1571625"/>
          <p14:tracePt t="10789" x="4833938" y="1563688"/>
          <p14:tracePt t="10805" x="4800600" y="1555750"/>
          <p14:tracePt t="10813" x="4791075" y="1538288"/>
          <p14:tracePt t="10821" x="4775200" y="1530350"/>
          <p14:tracePt t="10828" x="4765675" y="1530350"/>
          <p14:tracePt t="10837" x="4757738" y="1530350"/>
          <p14:tracePt t="10845" x="4740275" y="1520825"/>
          <p14:tracePt t="10853" x="4714875" y="1520825"/>
          <p14:tracePt t="10861" x="4706938" y="1520825"/>
          <p14:tracePt t="10869" x="4689475" y="1504950"/>
          <p14:tracePt t="10877" x="4673600" y="1495425"/>
          <p14:tracePt t="10895" x="4656138" y="1495425"/>
          <p14:tracePt t="10901" x="4630738" y="1487488"/>
          <p14:tracePt t="10909" x="4595813" y="1477963"/>
          <p14:tracePt t="10917" x="4587875" y="1477963"/>
          <p14:tracePt t="10925" x="4537075" y="1462088"/>
          <p14:tracePt t="10941" x="4503738" y="1452563"/>
          <p14:tracePt t="10957" x="4476750" y="1452563"/>
          <p14:tracePt t="10965" x="4435475" y="1436688"/>
          <p14:tracePt t="10973" x="4418013" y="1436688"/>
          <p14:tracePt t="10981" x="4392613" y="1436688"/>
          <p14:tracePt t="10988" x="4359275" y="1436688"/>
          <p14:tracePt t="10997" x="4341813" y="1419225"/>
          <p14:tracePt t="11005" x="4298950" y="1419225"/>
          <p14:tracePt t="11013" x="4273550" y="1419225"/>
          <p14:tracePt t="11021" x="4256088" y="1411288"/>
          <p14:tracePt t="11029" x="4230688" y="1411288"/>
          <p14:tracePt t="11037" x="4214813" y="1411288"/>
          <p14:tracePt t="11045" x="4197350" y="1411288"/>
          <p14:tracePt t="11053" x="4179888" y="1411288"/>
          <p14:tracePt t="11060" x="4162425" y="1411288"/>
          <p14:tracePt t="11069" x="4137025" y="1411288"/>
          <p14:tracePt t="11077" x="4129088" y="1411288"/>
          <p14:tracePt t="11085" x="4103688" y="1411288"/>
          <p14:tracePt t="11093" x="4078288" y="1411288"/>
          <p14:tracePt t="11101" x="4052888" y="1401763"/>
          <p14:tracePt t="11109" x="4044950" y="1401763"/>
          <p14:tracePt t="11117" x="4017963" y="1393825"/>
          <p14:tracePt t="11125" x="3984625" y="1393825"/>
          <p14:tracePt t="11133" x="3967163" y="1385888"/>
          <p14:tracePt t="11141" x="3951288" y="1385888"/>
          <p14:tracePt t="11149" x="3925888" y="1385888"/>
          <p14:tracePt t="11156" x="3908425" y="1385888"/>
          <p14:tracePt t="11165" x="3873500" y="1385888"/>
          <p14:tracePt t="11173" x="3840163" y="1385888"/>
          <p14:tracePt t="11181" x="3789363" y="1385888"/>
          <p14:tracePt t="11188" x="3763963" y="1385888"/>
          <p14:tracePt t="11197" x="3729038" y="1385888"/>
          <p14:tracePt t="11205" x="3703638" y="1385888"/>
          <p14:tracePt t="11213" x="3687763" y="1385888"/>
          <p14:tracePt t="11221" x="3652838" y="1385888"/>
          <p14:tracePt t="11229" x="3627438" y="1385888"/>
          <p14:tracePt t="11237" x="3586163" y="1385888"/>
          <p14:tracePt t="11245" x="3525838" y="1385888"/>
          <p14:tracePt t="11253" x="3467100" y="1385888"/>
          <p14:tracePt t="11261" x="3414713" y="1393825"/>
          <p14:tracePt t="11269" x="3373438" y="1393825"/>
          <p14:tracePt t="11276" x="3313113" y="1401763"/>
          <p14:tracePt t="11285" x="3279775" y="1401763"/>
          <p14:tracePt t="11293" x="3262313" y="1419225"/>
          <p14:tracePt t="11301" x="3254375" y="1427163"/>
          <p14:tracePt t="11308" x="3236913" y="1427163"/>
          <p14:tracePt t="11317" x="3219450" y="1427163"/>
          <p14:tracePt t="11325" x="3194050" y="1436688"/>
          <p14:tracePt t="11333" x="3168650" y="1436688"/>
          <p14:tracePt t="11349" x="3160713" y="1452563"/>
          <p14:tracePt t="11365" x="3143250" y="1462088"/>
          <p14:tracePt t="11373" x="3135313" y="1470025"/>
          <p14:tracePt t="11389" x="3127375" y="1477963"/>
          <p14:tracePt t="11397" x="3100388" y="1495425"/>
          <p14:tracePt t="11405" x="3092450" y="1504950"/>
          <p14:tracePt t="11413" x="3074988" y="1530350"/>
          <p14:tracePt t="11421" x="3067050" y="1530350"/>
          <p14:tracePt t="11429" x="3059113" y="1555750"/>
          <p14:tracePt t="11437" x="3059113" y="1563688"/>
          <p14:tracePt t="11445" x="3041650" y="1614488"/>
          <p14:tracePt t="11453" x="3033713" y="1631950"/>
          <p14:tracePt t="11461" x="3024188" y="1649413"/>
          <p14:tracePt t="11469" x="3024188" y="1674813"/>
          <p14:tracePt t="11477" x="3024188" y="1690688"/>
          <p14:tracePt t="11485" x="3024188" y="1725613"/>
          <p14:tracePt t="11493" x="3024188" y="1758950"/>
          <p14:tracePt t="11501" x="3024188" y="1766888"/>
          <p14:tracePt t="11517" x="3024188" y="1784350"/>
          <p14:tracePt t="11525" x="3024188" y="1793875"/>
          <p14:tracePt t="11533" x="3033713" y="1793875"/>
          <p14:tracePt t="11540" x="3059113" y="1801813"/>
          <p14:tracePt t="11549" x="3074988" y="1801813"/>
          <p14:tracePt t="11557" x="3100388" y="1809750"/>
          <p14:tracePt t="11565" x="3109913" y="1827213"/>
          <p14:tracePt t="11573" x="3135313" y="1835150"/>
          <p14:tracePt t="11581" x="3152775" y="1835150"/>
          <p14:tracePt t="11589" x="3168650" y="1844675"/>
          <p14:tracePt t="11597" x="3194050" y="1852613"/>
          <p14:tracePt t="11605" x="3211513" y="1852613"/>
          <p14:tracePt t="11612" x="3236913" y="1870075"/>
          <p14:tracePt t="11629" x="3244850" y="1870075"/>
          <p14:tracePt t="11637" x="3254375" y="1870075"/>
          <p14:tracePt t="11645" x="3262313" y="1870075"/>
          <p14:tracePt t="11693" x="3279775" y="1870075"/>
          <p14:tracePt t="11709" x="3297238" y="1870075"/>
          <p14:tracePt t="18117" x="3287713" y="1870075"/>
          <p14:tracePt t="18125" x="3279775" y="1885950"/>
          <p14:tracePt t="18141" x="3270250" y="1895475"/>
          <p14:tracePt t="18149" x="3254375" y="1911350"/>
          <p14:tracePt t="18173" x="3244850" y="1928813"/>
          <p14:tracePt t="18197" x="3236913" y="1938338"/>
          <p14:tracePt t="18212" x="3228975" y="1938338"/>
          <p14:tracePt t="18253" x="3228975" y="1946275"/>
          <p14:tracePt t="18285" x="3219450" y="1946275"/>
          <p14:tracePt t="18292" x="3203575" y="1946275"/>
          <p14:tracePt t="18316" x="3186113" y="1946275"/>
          <p14:tracePt t="18325" x="3178175" y="1946275"/>
          <p14:tracePt t="18341" x="3160713" y="1946275"/>
          <p14:tracePt t="18348" x="3127375" y="1946275"/>
          <p14:tracePt t="18365" x="3100388" y="1946275"/>
          <p14:tracePt t="18372" x="3084513" y="1946275"/>
          <p14:tracePt t="18381" x="3059113" y="1946275"/>
          <p14:tracePt t="18389" x="3024188" y="1928813"/>
          <p14:tracePt t="18396" x="2973388" y="1920875"/>
          <p14:tracePt t="18405" x="2955925" y="1911350"/>
          <p14:tracePt t="18412" x="2930525" y="1911350"/>
          <p14:tracePt t="18421" x="2905125" y="1903413"/>
          <p14:tracePt t="18428" x="2897188" y="1903413"/>
          <p14:tracePt t="18436" x="2889250" y="1903413"/>
          <p14:tracePt t="18444" x="2863850" y="1903413"/>
          <p14:tracePt t="18461" x="2820988" y="1903413"/>
          <p14:tracePt t="18469" x="2786063" y="1903413"/>
          <p14:tracePt t="18477" x="2770188" y="1903413"/>
          <p14:tracePt t="18484" x="2735263" y="1903413"/>
          <p14:tracePt t="18493" x="2693988" y="1903413"/>
          <p14:tracePt t="18500" x="2659063" y="1903413"/>
          <p14:tracePt t="18509" x="2633663" y="1903413"/>
          <p14:tracePt t="18517" x="2616200" y="1903413"/>
          <p14:tracePt t="18525" x="2582863" y="1903413"/>
          <p14:tracePt t="18533" x="2574925" y="1903413"/>
          <p14:tracePt t="18540" x="2540000" y="1903413"/>
          <p14:tracePt t="18548" x="2514600" y="1903413"/>
          <p14:tracePt t="18557" x="2471738" y="1903413"/>
          <p14:tracePt t="18565" x="2446338" y="1903413"/>
          <p14:tracePt t="18572" x="2387600" y="1903413"/>
          <p14:tracePt t="18581" x="2344738" y="1903413"/>
          <p14:tracePt t="18589" x="2319338" y="1903413"/>
          <p14:tracePt t="18596" x="2301875" y="1903413"/>
          <p14:tracePt t="18604" x="2268538" y="1903413"/>
          <p14:tracePt t="18613" x="2251075" y="1903413"/>
          <p14:tracePt t="18621" x="2225675" y="1903413"/>
          <p14:tracePt t="18629" x="2182813" y="1903413"/>
          <p14:tracePt t="18637" x="2132013" y="1903413"/>
          <p14:tracePt t="18644" x="2124075" y="1903413"/>
          <p14:tracePt t="18652" x="2098675" y="1903413"/>
          <p14:tracePt t="18661" x="2055813" y="1903413"/>
          <p14:tracePt t="18669" x="2038350" y="1903413"/>
          <p14:tracePt t="18677" x="1979613" y="1903413"/>
          <p14:tracePt t="18684" x="1920875" y="1903413"/>
          <p14:tracePt t="18693" x="1893888" y="1903413"/>
          <p14:tracePt t="18700" x="1860550" y="1903413"/>
          <p14:tracePt t="18709" x="1835150" y="1903413"/>
          <p14:tracePt t="18717" x="1809750" y="1903413"/>
          <p14:tracePt t="18724" x="1766888" y="1903413"/>
          <p14:tracePt t="18732" x="1733550" y="1903413"/>
          <p14:tracePt t="18741" x="1716088" y="1903413"/>
          <p14:tracePt t="18748" x="1698625" y="1903413"/>
          <p14:tracePt t="18756" x="1690688" y="1903413"/>
          <p14:tracePt t="18764" x="1673225" y="1903413"/>
          <p14:tracePt t="18773" x="1665288" y="1903413"/>
          <p14:tracePt t="18780" x="1657350" y="1903413"/>
          <p14:tracePt t="18788" x="1647825" y="1903413"/>
          <p14:tracePt t="18797" x="1639888" y="1903413"/>
          <p14:tracePt t="18805" x="1631950" y="1903413"/>
          <p14:tracePt t="18813" x="1622425" y="1903413"/>
          <p14:tracePt t="18836" x="1614488" y="1903413"/>
          <p14:tracePt t="18845" x="1597025" y="1903413"/>
          <p14:tracePt t="18869" x="1589088" y="1903413"/>
          <p14:tracePt t="18889" x="1579563" y="1903413"/>
          <p14:tracePt t="18893" x="1563688" y="1903413"/>
          <p14:tracePt t="18900" x="1546225" y="1920875"/>
          <p14:tracePt t="18909" x="1538288" y="1928813"/>
          <p14:tracePt t="18925" x="1520825" y="1928813"/>
          <p14:tracePt t="18941" x="1512888" y="1938338"/>
          <p14:tracePt t="18949" x="1503363" y="1954213"/>
          <p14:tracePt t="18957" x="1495425" y="1954213"/>
          <p14:tracePt t="18965" x="1487488" y="1954213"/>
          <p14:tracePt t="18973" x="1487488" y="1963738"/>
          <p14:tracePt t="18980" x="1452563" y="1971675"/>
          <p14:tracePt t="18988" x="1444625" y="1989138"/>
          <p14:tracePt t="19005" x="1435100" y="1989138"/>
          <p14:tracePt t="19013" x="1427163" y="1997075"/>
          <p14:tracePt t="19020" x="1419225" y="2005013"/>
          <p14:tracePt t="19029" x="1401763" y="2022475"/>
          <p14:tracePt t="19036" x="1393825" y="2022475"/>
          <p14:tracePt t="19045" x="1384300" y="2022475"/>
          <p14:tracePt t="19052" x="1358900" y="2030413"/>
          <p14:tracePt t="19061" x="1350963" y="2030413"/>
          <p14:tracePt t="19068" x="1300163" y="2055813"/>
          <p14:tracePt t="19076" x="1290638" y="2065338"/>
          <p14:tracePt t="19084" x="1274763" y="2073275"/>
          <p14:tracePt t="19093" x="1231900" y="2098675"/>
          <p14:tracePt t="19101" x="1223963" y="2108200"/>
          <p14:tracePt t="19109" x="1198563" y="2124075"/>
          <p14:tracePt t="19125" x="1181100" y="2124075"/>
          <p14:tracePt t="19132" x="1173163" y="2133600"/>
          <p14:tracePt t="19149" x="1173163" y="2141538"/>
          <p14:tracePt t="19165" x="1163638" y="2141538"/>
          <p14:tracePt t="19173" x="1155700" y="2149475"/>
          <p14:tracePt t="19180" x="1155700" y="2166938"/>
          <p14:tracePt t="19197" x="1155700" y="2174875"/>
          <p14:tracePt t="19204" x="1138238" y="2200275"/>
          <p14:tracePt t="19212" x="1120775" y="2217738"/>
          <p14:tracePt t="19221" x="1112838" y="2243138"/>
          <p14:tracePt t="19229" x="1087438" y="2278063"/>
          <p14:tracePt t="19236" x="1087438" y="2286000"/>
          <p14:tracePt t="19245" x="1079500" y="2286000"/>
          <p14:tracePt t="19253" x="1079500" y="2311400"/>
          <p14:tracePt t="19261" x="1079500" y="2319338"/>
          <p14:tracePt t="19268" x="1069975" y="2328863"/>
          <p14:tracePt t="19277" x="1069975" y="2336800"/>
          <p14:tracePt t="19284" x="1069975" y="2344738"/>
          <p14:tracePt t="19292" x="1069975" y="2371725"/>
          <p14:tracePt t="19301" x="1069975" y="2387600"/>
          <p14:tracePt t="19309" x="1069975" y="2422525"/>
          <p14:tracePt t="19316" x="1069975" y="2430463"/>
          <p14:tracePt t="19325" x="1069975" y="2455863"/>
          <p14:tracePt t="19332" x="1069975" y="2473325"/>
          <p14:tracePt t="19340" x="1069975" y="2481263"/>
          <p14:tracePt t="19348" x="1069975" y="2506663"/>
          <p14:tracePt t="19356" x="1069975" y="2532063"/>
          <p14:tracePt t="19373" x="1069975" y="2541588"/>
          <p14:tracePt t="19380" x="1069975" y="2557463"/>
          <p14:tracePt t="19397" x="1079500" y="2566988"/>
          <p14:tracePt t="19405" x="1087438" y="2574925"/>
          <p14:tracePt t="19420" x="1112838" y="2574925"/>
          <p14:tracePt t="19428" x="1130300" y="2574925"/>
          <p14:tracePt t="19445" x="1147763" y="2574925"/>
          <p14:tracePt t="19452" x="1155700" y="2574925"/>
          <p14:tracePt t="19469" x="1181100" y="2574925"/>
          <p14:tracePt t="19477" x="1189038" y="2574925"/>
          <p14:tracePt t="19485" x="1198563" y="2574925"/>
          <p14:tracePt t="19492" x="1214438" y="2574925"/>
          <p14:tracePt t="19500" x="1223963" y="2574925"/>
          <p14:tracePt t="19508" x="1231900" y="2574925"/>
          <p14:tracePt t="19516" x="1249363" y="2574925"/>
          <p14:tracePt t="19524" x="1265238" y="2574925"/>
          <p14:tracePt t="19533" x="1290638" y="2574925"/>
          <p14:tracePt t="19540" x="1300163" y="2574925"/>
          <p14:tracePt t="19549" x="1325563" y="2574925"/>
          <p14:tracePt t="19556" x="1333500" y="2574925"/>
          <p14:tracePt t="19565" x="1358900" y="2574925"/>
          <p14:tracePt t="19573" x="1376363" y="2574925"/>
          <p14:tracePt t="19581" x="1401763" y="2574925"/>
          <p14:tracePt t="19588" x="1419225" y="2574925"/>
          <p14:tracePt t="19597" x="1444625" y="2574925"/>
          <p14:tracePt t="19612" x="1470025" y="2574925"/>
          <p14:tracePt t="19621" x="1495425" y="2574925"/>
          <p14:tracePt t="19628" x="1512888" y="2574925"/>
          <p14:tracePt t="19637" x="1554163" y="2574925"/>
          <p14:tracePt t="19645" x="1589088" y="2574925"/>
          <p14:tracePt t="19653" x="1631950" y="2574925"/>
          <p14:tracePt t="19660" x="1665288" y="2574925"/>
          <p14:tracePt t="19668" x="1673225" y="2574925"/>
          <p14:tracePt t="19677" x="1698625" y="2574925"/>
          <p14:tracePt t="19685" x="1708150" y="2574925"/>
          <p14:tracePt t="19692" x="1716088" y="2574925"/>
          <p14:tracePt t="19701" x="1733550" y="2574925"/>
          <p14:tracePt t="19709" x="1741488" y="2574925"/>
          <p14:tracePt t="19717" x="1758950" y="2574925"/>
          <p14:tracePt t="19724" x="1766888" y="2574925"/>
          <p14:tracePt t="19732" x="1776413" y="2574925"/>
          <p14:tracePt t="19740" x="1809750" y="2574925"/>
          <p14:tracePt t="19749" x="1827213" y="2574925"/>
          <p14:tracePt t="19756" x="1843088" y="2574925"/>
          <p14:tracePt t="19765" x="1860550" y="2574925"/>
          <p14:tracePt t="19772" x="1903413" y="2574925"/>
          <p14:tracePt t="19780" x="1920875" y="2574925"/>
          <p14:tracePt t="19788" x="1954213" y="2574925"/>
          <p14:tracePt t="19797" x="1971675" y="2574925"/>
          <p14:tracePt t="19812" x="1997075" y="2574925"/>
          <p14:tracePt t="19820" x="2005013" y="2574925"/>
          <p14:tracePt t="19829" x="2022475" y="2574925"/>
          <p14:tracePt t="19837" x="2047875" y="2574925"/>
          <p14:tracePt t="19844" x="2055813" y="2574925"/>
          <p14:tracePt t="19852" x="2081213" y="2574925"/>
          <p14:tracePt t="19860" x="2106613" y="2574925"/>
          <p14:tracePt t="19869" x="2132013" y="2574925"/>
          <p14:tracePt t="19879" x="2149475" y="2574925"/>
          <p14:tracePt t="19885" x="2182813" y="2574925"/>
          <p14:tracePt t="19901" x="2208213" y="2574925"/>
          <p14:tracePt t="19909" x="2235200" y="2574925"/>
          <p14:tracePt t="19916" x="2276475" y="2600325"/>
          <p14:tracePt t="19925" x="2319338" y="2608263"/>
          <p14:tracePt t="19933" x="2362200" y="2608263"/>
          <p14:tracePt t="19941" x="2413000" y="2617788"/>
          <p14:tracePt t="19948" x="2446338" y="2625725"/>
          <p14:tracePt t="19956" x="2471738" y="2625725"/>
          <p14:tracePt t="19965" x="2506663" y="2625725"/>
          <p14:tracePt t="19972" x="2524125" y="2625725"/>
          <p14:tracePt t="19980" x="2540000" y="2625725"/>
          <p14:tracePt t="19989" x="2557463" y="2633663"/>
          <p14:tracePt t="19996" x="2565400" y="2633663"/>
          <p14:tracePt t="20004" x="2574925" y="2633663"/>
          <p14:tracePt t="20013" x="2582863" y="2633663"/>
          <p14:tracePt t="20020" x="2600325" y="2633663"/>
          <p14:tracePt t="20029" x="2608263" y="2633663"/>
          <p14:tracePt t="20037" x="2625725" y="2633663"/>
          <p14:tracePt t="20044" x="2659063" y="2633663"/>
          <p14:tracePt t="20053" x="2668588" y="2633663"/>
          <p14:tracePt t="20060" x="2701925" y="2633663"/>
          <p14:tracePt t="20069" x="2735263" y="2633663"/>
          <p14:tracePt t="20076" x="2744788" y="2643188"/>
          <p14:tracePt t="20085" x="2770188" y="2643188"/>
          <p14:tracePt t="20092" x="2786063" y="2643188"/>
          <p14:tracePt t="20101" x="2811463" y="2643188"/>
          <p14:tracePt t="20108" x="2838450" y="2643188"/>
          <p14:tracePt t="20116" x="2846388" y="2643188"/>
          <p14:tracePt t="20125" x="2854325" y="2643188"/>
          <p14:tracePt t="20133" x="2871788" y="2643188"/>
          <p14:tracePt t="20141" x="2879725" y="2643188"/>
          <p14:tracePt t="20148" x="2889250" y="2643188"/>
          <p14:tracePt t="20156" x="2905125" y="2643188"/>
          <p14:tracePt t="20181" x="2914650" y="2643188"/>
          <p14:tracePt t="20188" x="2922588" y="2643188"/>
          <p14:tracePt t="20197" x="2940050" y="2643188"/>
          <p14:tracePt t="20228" x="2947988" y="2643188"/>
          <p14:tracePt t="20253" x="2955925" y="2643188"/>
          <p14:tracePt t="20445" x="2973388" y="2643188"/>
          <p14:tracePt t="20453" x="2990850" y="2643188"/>
          <p14:tracePt t="20460" x="3008313" y="2643188"/>
          <p14:tracePt t="20469" x="3041650" y="2643188"/>
          <p14:tracePt t="20476" x="3059113" y="2643188"/>
          <p14:tracePt t="20485" x="3074988" y="2643188"/>
          <p14:tracePt t="20492" x="3100388" y="2643188"/>
          <p14:tracePt t="20500" x="3127375" y="2643188"/>
          <p14:tracePt t="20509" x="3152775" y="2643188"/>
          <p14:tracePt t="20517" x="3160713" y="2643188"/>
          <p14:tracePt t="20524" x="3186113" y="2643188"/>
          <p14:tracePt t="20533" x="3194050" y="2643188"/>
          <p14:tracePt t="20540" x="3228975" y="2643188"/>
          <p14:tracePt t="20548" x="3236913" y="2643188"/>
          <p14:tracePt t="20556" x="3244850" y="2643188"/>
          <p14:tracePt t="20564" x="3270250" y="2633663"/>
          <p14:tracePt t="20589" x="3287713" y="2633663"/>
          <p14:tracePt t="20596" x="3305175" y="2625725"/>
          <p14:tracePt t="20604" x="3330575" y="2617788"/>
          <p14:tracePt t="20612" x="3355975" y="2600325"/>
          <p14:tracePt t="20620" x="3389313" y="2582863"/>
          <p14:tracePt t="20629" x="3414713" y="2566988"/>
          <p14:tracePt t="20636" x="3432175" y="2541588"/>
          <p14:tracePt t="20644" x="3449638" y="2532063"/>
          <p14:tracePt t="20652" x="3467100" y="2524125"/>
          <p14:tracePt t="20660" x="3508375" y="2516188"/>
          <p14:tracePt t="20669" x="3517900" y="2506663"/>
          <p14:tracePt t="20677" x="3533775" y="2489200"/>
          <p14:tracePt t="20685" x="3559175" y="2481263"/>
          <p14:tracePt t="20692" x="3576638" y="2481263"/>
          <p14:tracePt t="20701" x="3602038" y="2463800"/>
          <p14:tracePt t="20709" x="3611563" y="2447925"/>
          <p14:tracePt t="20717" x="3644900" y="2430463"/>
          <p14:tracePt t="20725" x="3670300" y="2413000"/>
          <p14:tracePt t="20733" x="3687763" y="2397125"/>
          <p14:tracePt t="20741" x="3703638" y="2387600"/>
          <p14:tracePt t="20748" x="3703638" y="2379663"/>
          <p14:tracePt t="20757" x="3713163" y="2362200"/>
          <p14:tracePt t="20764" x="3713163" y="2336800"/>
          <p14:tracePt t="20773" x="3713163" y="2328863"/>
          <p14:tracePt t="20781" x="3713163" y="2311400"/>
          <p14:tracePt t="20788" x="3713163" y="2303463"/>
          <p14:tracePt t="20797" x="3713163" y="2293938"/>
          <p14:tracePt t="20804" x="3713163" y="2268538"/>
          <p14:tracePt t="20812" x="3703638" y="2243138"/>
          <p14:tracePt t="20821" x="3703638" y="2235200"/>
          <p14:tracePt t="20828" x="3687763" y="2217738"/>
          <p14:tracePt t="20837" x="3670300" y="2209800"/>
          <p14:tracePt t="20845" x="3636963" y="2184400"/>
          <p14:tracePt t="20853" x="3611563" y="2174875"/>
          <p14:tracePt t="20860" x="3602038" y="2159000"/>
          <p14:tracePt t="20868" x="3586163" y="2149475"/>
          <p14:tracePt t="20876" x="3576638" y="2141538"/>
          <p14:tracePt t="20885" x="3551238" y="2133600"/>
          <p14:tracePt t="20892" x="3508375" y="2108200"/>
          <p14:tracePt t="20901" x="3492500" y="2098675"/>
          <p14:tracePt t="20908" x="3449638" y="2090738"/>
          <p14:tracePt t="20916" x="3414713" y="2065338"/>
          <p14:tracePt t="20925" x="3373438" y="2055813"/>
          <p14:tracePt t="20933" x="3348038" y="2055813"/>
          <p14:tracePt t="20940" x="3322638" y="2055813"/>
          <p14:tracePt t="20948" x="3297238" y="2047875"/>
          <p14:tracePt t="20957" x="3279775" y="2039938"/>
          <p14:tracePt t="20964" x="3244850" y="2022475"/>
          <p14:tracePt t="20972" x="3228975" y="2022475"/>
          <p14:tracePt t="20981" x="3219450" y="2022475"/>
          <p14:tracePt t="20989" x="3211513" y="2014538"/>
          <p14:tracePt t="20996" x="3194050" y="2005013"/>
          <p14:tracePt t="21005" x="3152775" y="2005013"/>
          <p14:tracePt t="21012" x="3135313" y="2005013"/>
          <p14:tracePt t="21020" x="3100388" y="1989138"/>
          <p14:tracePt t="21028" x="3074988" y="1989138"/>
          <p14:tracePt t="21036" x="3041650" y="1979613"/>
          <p14:tracePt t="21044" x="3008313" y="1979613"/>
          <p14:tracePt t="21052" x="2982913" y="1979613"/>
          <p14:tracePt t="21060" x="2930525" y="1971675"/>
          <p14:tracePt t="21069" x="2889250" y="1963738"/>
          <p14:tracePt t="21076" x="2828925" y="1963738"/>
          <p14:tracePt t="21085" x="2744788" y="1938338"/>
          <p14:tracePt t="21092" x="2684463" y="1928813"/>
          <p14:tracePt t="21100" x="2600325" y="1928813"/>
          <p14:tracePt t="21108" x="2557463" y="1928813"/>
          <p14:tracePt t="21117" x="2481263" y="1920875"/>
          <p14:tracePt t="21125" x="2438400" y="1920875"/>
          <p14:tracePt t="21132" x="2395538" y="1920875"/>
          <p14:tracePt t="21141" x="2370138" y="1920875"/>
          <p14:tracePt t="21148" x="2352675" y="1920875"/>
          <p14:tracePt t="21172" x="2336800" y="1920875"/>
          <p14:tracePt t="21180" x="2327275" y="1920875"/>
          <p14:tracePt t="21188" x="2311400" y="1920875"/>
          <p14:tracePt t="21196" x="2276475" y="1911350"/>
          <p14:tracePt t="21205" x="2217738" y="1895475"/>
          <p14:tracePt t="21212" x="2182813" y="1895475"/>
          <p14:tracePt t="21220" x="2141538" y="1895475"/>
          <p14:tracePt t="21228" x="2073275" y="1895475"/>
          <p14:tracePt t="21237" x="2030413" y="1895475"/>
          <p14:tracePt t="21244" x="1997075" y="1895475"/>
          <p14:tracePt t="21253" x="1962150" y="1895475"/>
          <p14:tracePt t="21260" x="1920875" y="1895475"/>
          <p14:tracePt t="21268" x="1878013" y="1895475"/>
          <p14:tracePt t="21276" x="1868488" y="1895475"/>
          <p14:tracePt t="21284" x="1860550" y="1895475"/>
          <p14:tracePt t="21316" x="1852613" y="1895475"/>
          <p14:tracePt t="21429" x="1843088" y="1895475"/>
          <p14:tracePt t="21436" x="1827213" y="1895475"/>
          <p14:tracePt t="21445" x="1809750" y="1895475"/>
          <p14:tracePt t="21453" x="1784350" y="1895475"/>
          <p14:tracePt t="21461" x="1733550" y="1903413"/>
          <p14:tracePt t="21468" x="1724025" y="1903413"/>
          <p14:tracePt t="21476" x="1708150" y="1911350"/>
          <p14:tracePt t="21492" x="1698625" y="1911350"/>
          <p14:tracePt t="21500" x="1690688" y="1911350"/>
          <p14:tracePt t="21509" x="1690688" y="1920875"/>
          <p14:tracePt t="21517" x="1682750" y="1920875"/>
          <p14:tracePt t="21525" x="1673225" y="1920875"/>
          <p14:tracePt t="21541" x="1665288" y="1928813"/>
          <p14:tracePt t="21556" x="1647825" y="1938338"/>
          <p14:tracePt t="21565" x="1639888" y="1938338"/>
          <p14:tracePt t="21573" x="1631950" y="1938338"/>
          <p14:tracePt t="21581" x="1606550" y="1954213"/>
          <p14:tracePt t="21589" x="1589088" y="1963738"/>
          <p14:tracePt t="21596" x="1571625" y="1963738"/>
          <p14:tracePt t="21604" x="1563688" y="1963738"/>
          <p14:tracePt t="21612" x="1554163" y="1963738"/>
          <p14:tracePt t="21621" x="1546225" y="1971675"/>
          <p14:tracePt t="21628" x="1538288" y="1971675"/>
          <p14:tracePt t="21636" x="1528763" y="1979613"/>
          <p14:tracePt t="21644" x="1520825" y="1979613"/>
          <p14:tracePt t="21661" x="1503363" y="1979613"/>
          <p14:tracePt t="21685" x="1495425" y="1979613"/>
          <p14:tracePt t="21692" x="1477963" y="1989138"/>
          <p14:tracePt t="21709" x="1462088" y="1997075"/>
          <p14:tracePt t="21716" x="1462088" y="2005013"/>
          <p14:tracePt t="21733" x="1444625" y="2005013"/>
          <p14:tracePt t="21740" x="1427163" y="2014538"/>
          <p14:tracePt t="21748" x="1419225" y="2022475"/>
          <p14:tracePt t="21756" x="1409700" y="2022475"/>
          <p14:tracePt t="21773" x="1401763" y="2030413"/>
          <p14:tracePt t="21780" x="1393825" y="2039938"/>
          <p14:tracePt t="21796" x="1376363" y="2039938"/>
          <p14:tracePt t="21805" x="1368425" y="2047875"/>
          <p14:tracePt t="21812" x="1358900" y="2047875"/>
          <p14:tracePt t="21820" x="1350963" y="2055813"/>
          <p14:tracePt t="21845" x="1343025" y="2065338"/>
          <p14:tracePt t="21853" x="1343025" y="2073275"/>
          <p14:tracePt t="21869" x="1325563" y="2073275"/>
          <p14:tracePt t="21891" x="1308100" y="2090738"/>
          <p14:tracePt t="21892" x="1308100" y="2098675"/>
          <p14:tracePt t="21908" x="1290638" y="2098675"/>
          <p14:tracePt t="21925" x="1274763" y="2108200"/>
          <p14:tracePt t="21981" x="1257300" y="2108200"/>
          <p14:tracePt t="22013" x="1249363" y="2116138"/>
          <p14:tracePt t="22021" x="1249363" y="2124075"/>
          <p14:tracePt t="22029" x="1239838" y="2133600"/>
          <p14:tracePt t="22036" x="1223963" y="2133600"/>
          <p14:tracePt t="22052" x="1214438" y="2141538"/>
          <p14:tracePt t="22060" x="1198563" y="2159000"/>
          <p14:tracePt t="22068" x="1189038" y="2166938"/>
          <p14:tracePt t="22085" x="1181100" y="2166938"/>
          <p14:tracePt t="22101" x="1181100" y="2184400"/>
          <p14:tracePt t="22109" x="1181100" y="2200275"/>
          <p14:tracePt t="22116" x="1173163" y="2200275"/>
          <p14:tracePt t="22125" x="1163638" y="2209800"/>
          <p14:tracePt t="22132" x="1155700" y="2217738"/>
          <p14:tracePt t="22141" x="1155700" y="2227263"/>
          <p14:tracePt t="22165" x="1155700" y="2235200"/>
          <p14:tracePt t="22172" x="1155700" y="2243138"/>
          <p14:tracePt t="22181" x="1138238" y="2260600"/>
          <p14:tracePt t="22196" x="1130300" y="2268538"/>
          <p14:tracePt t="22213" x="1130300" y="2278063"/>
          <p14:tracePt t="22228" x="1120775" y="2293938"/>
          <p14:tracePt t="22237" x="1120775" y="2303463"/>
          <p14:tracePt t="22253" x="1120775" y="2328863"/>
          <p14:tracePt t="22268" x="1120775" y="2336800"/>
          <p14:tracePt t="22276" x="1120775" y="2354263"/>
          <p14:tracePt t="22284" x="1120775" y="2371725"/>
          <p14:tracePt t="22292" x="1120775" y="2387600"/>
          <p14:tracePt t="22308" x="1120775" y="2397125"/>
          <p14:tracePt t="22317" x="1130300" y="2413000"/>
          <p14:tracePt t="22324" x="1155700" y="2422525"/>
          <p14:tracePt t="22332" x="1173163" y="2430463"/>
          <p14:tracePt t="22341" x="1206500" y="2447925"/>
          <p14:tracePt t="22348" x="1249363" y="2463800"/>
          <p14:tracePt t="22356" x="1257300" y="2463800"/>
          <p14:tracePt t="22364" x="1290638" y="2473325"/>
          <p14:tracePt t="22372" x="1317625" y="2481263"/>
          <p14:tracePt t="22381" x="1325563" y="2481263"/>
          <p14:tracePt t="22388" x="1384300" y="2516188"/>
          <p14:tracePt t="22397" x="1419225" y="2524125"/>
          <p14:tracePt t="22404" x="1462088" y="2532063"/>
          <p14:tracePt t="22412" x="1470025" y="2532063"/>
          <p14:tracePt t="22421" x="1477963" y="2532063"/>
          <p14:tracePt t="22429" x="1503363" y="2541588"/>
          <p14:tracePt t="22436" x="1528763" y="2541588"/>
          <p14:tracePt t="22444" x="1554163" y="2541588"/>
          <p14:tracePt t="22452" x="1571625" y="2541588"/>
          <p14:tracePt t="22460" x="1614488" y="2541588"/>
          <p14:tracePt t="22468" x="1647825" y="2541588"/>
          <p14:tracePt t="22477" x="1673225" y="2541588"/>
          <p14:tracePt t="22484" x="1716088" y="2541588"/>
          <p14:tracePt t="22493" x="1766888" y="2541588"/>
          <p14:tracePt t="22500" x="1843088" y="2541588"/>
          <p14:tracePt t="22508" x="1903413" y="2541588"/>
          <p14:tracePt t="22517" x="1971675" y="2541588"/>
          <p14:tracePt t="22525" x="2030413" y="2541588"/>
          <p14:tracePt t="22533" x="2090738" y="2541588"/>
          <p14:tracePt t="22540" x="2132013" y="2541588"/>
          <p14:tracePt t="22548" x="2157413" y="2541588"/>
          <p14:tracePt t="22557" x="2174875" y="2541588"/>
          <p14:tracePt t="22565" x="2217738" y="2541588"/>
          <p14:tracePt t="22572" x="2251075" y="2541588"/>
          <p14:tracePt t="22580" x="2286000" y="2541588"/>
          <p14:tracePt t="22588" x="2293938" y="2541588"/>
          <p14:tracePt t="22596" x="2319338" y="2541588"/>
          <p14:tracePt t="22604" x="2327275" y="2541588"/>
          <p14:tracePt t="22612" x="2362200" y="2541588"/>
          <p14:tracePt t="22620" x="2395538" y="2541588"/>
          <p14:tracePt t="22628" x="2430463" y="2541588"/>
          <p14:tracePt t="22637" x="2481263" y="2541588"/>
          <p14:tracePt t="22645" x="2540000" y="2541588"/>
          <p14:tracePt t="22653" x="2590800" y="2541588"/>
          <p14:tracePt t="22660" x="2641600" y="2541588"/>
          <p14:tracePt t="22668" x="2684463" y="2541588"/>
          <p14:tracePt t="22676" x="2744788" y="2541588"/>
          <p14:tracePt t="22684" x="2811463" y="2557463"/>
          <p14:tracePt t="22693" x="2871788" y="2566988"/>
          <p14:tracePt t="22700" x="2922588" y="2566988"/>
          <p14:tracePt t="22708" x="2982913" y="2574925"/>
          <p14:tracePt t="22716" x="3008313" y="2574925"/>
          <p14:tracePt t="22725" x="3041650" y="2574925"/>
          <p14:tracePt t="22732" x="3059113" y="2574925"/>
          <p14:tracePt t="22741" x="3084513" y="2574925"/>
          <p14:tracePt t="22748" x="3117850" y="2574925"/>
          <p14:tracePt t="22757" x="3135313" y="2574925"/>
          <p14:tracePt t="22765" x="3160713" y="2574925"/>
          <p14:tracePt t="22772" x="3203575" y="2574925"/>
          <p14:tracePt t="22781" x="3219450" y="2574925"/>
          <p14:tracePt t="22788" x="3254375" y="2574925"/>
          <p14:tracePt t="22796" x="3279775" y="2574925"/>
          <p14:tracePt t="22804" x="3297238" y="2574925"/>
          <p14:tracePt t="22813" x="3322638" y="2574925"/>
          <p14:tracePt t="22828" x="3348038" y="2574925"/>
          <p14:tracePt t="22836" x="3355975" y="2574925"/>
          <p14:tracePt t="22845" x="3363913" y="2582863"/>
          <p14:tracePt t="22852" x="3389313" y="2582863"/>
          <p14:tracePt t="22861" x="3398838" y="2582863"/>
          <p14:tracePt t="22877" x="3414713" y="2582863"/>
          <p14:tracePt t="22895" x="3424238" y="2582863"/>
          <p14:tracePt t="22900" x="3432175" y="2582863"/>
          <p14:tracePt t="22908" x="3441700" y="2582863"/>
          <p14:tracePt t="22925" x="3449638" y="2582863"/>
          <p14:tracePt t="22932" x="3475038" y="2582863"/>
          <p14:tracePt t="22940" x="3492500" y="2582863"/>
          <p14:tracePt t="22949" x="3525838" y="2582863"/>
          <p14:tracePt t="22956" x="3543300" y="2582863"/>
          <p14:tracePt t="22965" x="3559175" y="2582863"/>
          <p14:tracePt t="22972" x="3568700" y="2582863"/>
          <p14:tracePt t="22988" x="3576638" y="2582863"/>
          <p14:tracePt t="23013" x="3586163" y="2582863"/>
          <p14:tracePt t="23020" x="3602038" y="2582863"/>
          <p14:tracePt t="23036" x="3611563" y="2566988"/>
          <p14:tracePt t="23052" x="3627438" y="2532063"/>
          <p14:tracePt t="23060" x="3627438" y="2524125"/>
          <p14:tracePt t="23068" x="3636963" y="2489200"/>
          <p14:tracePt t="23076" x="3636963" y="2447925"/>
          <p14:tracePt t="23084" x="3636963" y="2422525"/>
          <p14:tracePt t="23092" x="3636963" y="2397125"/>
          <p14:tracePt t="23100" x="3636963" y="2379663"/>
          <p14:tracePt t="23108" x="3636963" y="2362200"/>
          <p14:tracePt t="23117" x="3636963" y="2336800"/>
          <p14:tracePt t="23124" x="3627438" y="2336800"/>
          <p14:tracePt t="23132" x="3611563" y="2328863"/>
          <p14:tracePt t="23140" x="3594100" y="2319338"/>
          <p14:tracePt t="23149" x="3576638" y="2319338"/>
          <p14:tracePt t="23157" x="3551238" y="2303463"/>
          <p14:tracePt t="23164" x="3508375" y="2286000"/>
          <p14:tracePt t="23172" x="3482975" y="2286000"/>
          <p14:tracePt t="23181" x="3424238" y="2260600"/>
          <p14:tracePt t="23188" x="3381375" y="2235200"/>
          <p14:tracePt t="23197" x="3322638" y="2227263"/>
          <p14:tracePt t="23204" x="3228975" y="2192338"/>
          <p14:tracePt t="23213" x="3152775" y="2174875"/>
          <p14:tracePt t="23221" x="3074988" y="2149475"/>
          <p14:tracePt t="23228" x="3016250" y="2133600"/>
          <p14:tracePt t="23236" x="2940050" y="2090738"/>
          <p14:tracePt t="23244" x="2854325" y="2065338"/>
          <p14:tracePt t="23252" x="2795588" y="2047875"/>
          <p14:tracePt t="23260" x="2760663" y="2039938"/>
          <p14:tracePt t="23269" x="2735263" y="2022475"/>
          <p14:tracePt t="23276" x="2701925" y="2005013"/>
          <p14:tracePt t="23285" x="2676525" y="1997075"/>
          <p14:tracePt t="23292" x="2633663" y="1989138"/>
          <p14:tracePt t="23300" x="2625725" y="1979613"/>
          <p14:tracePt t="23317" x="2600325" y="1979613"/>
          <p14:tracePt t="23325" x="2590800" y="1979613"/>
          <p14:tracePt t="23332" x="2557463" y="1979613"/>
          <p14:tracePt t="23341" x="2524125" y="1979613"/>
          <p14:tracePt t="23349" x="2481263" y="1979613"/>
          <p14:tracePt t="23356" x="2438400" y="1979613"/>
          <p14:tracePt t="23365" x="2395538" y="1979613"/>
          <p14:tracePt t="23373" x="2362200" y="1979613"/>
          <p14:tracePt t="23380" x="2336800" y="1979613"/>
          <p14:tracePt t="23389" x="2293938" y="1979613"/>
          <p14:tracePt t="23396" x="2243138" y="1979613"/>
          <p14:tracePt t="23405" x="2225675" y="1979613"/>
          <p14:tracePt t="23412" x="2192338" y="1979613"/>
          <p14:tracePt t="23429" x="2182813" y="1979613"/>
          <p14:tracePt t="23436" x="2174875" y="1979613"/>
          <p14:tracePt t="23445" x="2166938" y="1979613"/>
          <p14:tracePt t="23452" x="2149475" y="1997075"/>
          <p14:tracePt t="23460" x="2141538" y="1997075"/>
          <p14:tracePt t="23468" x="2132013" y="2014538"/>
          <p14:tracePt t="23476" x="2124075" y="2022475"/>
          <p14:tracePt t="23484" x="2106613" y="2039938"/>
          <p14:tracePt t="23492" x="2098675" y="2055813"/>
          <p14:tracePt t="23501" x="2090738" y="2082800"/>
          <p14:tracePt t="23508" x="2073275" y="2090738"/>
          <p14:tracePt t="23516" x="2065338" y="2108200"/>
          <p14:tracePt t="23524" x="2038350" y="2141538"/>
          <p14:tracePt t="23532" x="2030413" y="2159000"/>
          <p14:tracePt t="23540" x="2022475" y="2192338"/>
          <p14:tracePt t="23548" x="2012950" y="2200275"/>
          <p14:tracePt t="23557" x="2005013" y="2227263"/>
          <p14:tracePt t="23565" x="1987550" y="2260600"/>
          <p14:tracePt t="23572" x="1987550" y="2278063"/>
          <p14:tracePt t="23588" x="1987550" y="2293938"/>
          <p14:tracePt t="23597" x="1987550" y="2303463"/>
          <p14:tracePt t="23605" x="1987550" y="2328863"/>
          <p14:tracePt t="23612" x="1987550" y="2336800"/>
          <p14:tracePt t="23621" x="1987550" y="2344738"/>
          <p14:tracePt t="23628" x="1987550" y="2362200"/>
          <p14:tracePt t="23636" x="1997075" y="2387600"/>
          <p14:tracePt t="23644" x="2005013" y="2405063"/>
          <p14:tracePt t="23653" x="2022475" y="2430463"/>
          <p14:tracePt t="23660" x="2038350" y="2447925"/>
          <p14:tracePt t="23668" x="2055813" y="2463800"/>
          <p14:tracePt t="23676" x="2073275" y="2489200"/>
          <p14:tracePt t="23685" x="2106613" y="2506663"/>
          <p14:tracePt t="23692" x="2132013" y="2532063"/>
          <p14:tracePt t="23700" x="2157413" y="2541588"/>
          <p14:tracePt t="23708" x="2166938" y="2549525"/>
          <p14:tracePt t="23716" x="2182813" y="2557463"/>
          <p14:tracePt t="23725" x="2200275" y="2566988"/>
          <p14:tracePt t="23732" x="2225675" y="2566988"/>
          <p14:tracePt t="23740" x="2235200" y="2574925"/>
          <p14:tracePt t="23748" x="2268538" y="2574925"/>
          <p14:tracePt t="23756" x="2311400" y="2574925"/>
          <p14:tracePt t="23764" x="2344738" y="2574925"/>
          <p14:tracePt t="23772" x="2387600" y="2574925"/>
          <p14:tracePt t="23781" x="2395538" y="2574925"/>
          <p14:tracePt t="23789" x="2438400" y="2574925"/>
          <p14:tracePt t="23797" x="2446338" y="2574925"/>
          <p14:tracePt t="23805" x="2471738" y="2574925"/>
          <p14:tracePt t="23812" x="2506663" y="2574925"/>
          <p14:tracePt t="23820" x="2540000" y="2574925"/>
          <p14:tracePt t="23828" x="2582863" y="2574925"/>
          <p14:tracePt t="23836" x="2641600" y="2574925"/>
          <p14:tracePt t="23845" x="2693988" y="2574925"/>
          <p14:tracePt t="23852" x="2744788" y="2574925"/>
          <p14:tracePt t="23860" x="2760663" y="2574925"/>
          <p14:tracePt t="23869" x="2820988" y="2574925"/>
          <p14:tracePt t="23876" x="2838450" y="2574925"/>
          <p14:tracePt t="23885" x="2854325" y="2566988"/>
          <p14:tracePt t="23892" x="2863850" y="2557463"/>
          <p14:tracePt t="23901" x="2871788" y="2541588"/>
          <p14:tracePt t="23909" x="2871788" y="2532063"/>
          <p14:tracePt t="23916" x="2889250" y="2524125"/>
          <p14:tracePt t="23925" x="2889250" y="2506663"/>
          <p14:tracePt t="23933" x="2889250" y="2498725"/>
          <p14:tracePt t="23940" x="2889250" y="2489200"/>
          <p14:tracePt t="23948" x="2889250" y="2463800"/>
          <p14:tracePt t="23956" x="2879725" y="2447925"/>
          <p14:tracePt t="23964" x="2871788" y="2430463"/>
          <p14:tracePt t="23972" x="2846388" y="2405063"/>
          <p14:tracePt t="23980" x="2838450" y="2379663"/>
          <p14:tracePt t="23988" x="2811463" y="2344738"/>
          <p14:tracePt t="23996" x="2760663" y="2303463"/>
          <p14:tracePt t="24005" x="2719388" y="2268538"/>
          <p14:tracePt t="24012" x="2684463" y="2235200"/>
          <p14:tracePt t="24021" x="2633663" y="2200275"/>
          <p14:tracePt t="24028" x="2608263" y="2192338"/>
          <p14:tracePt t="24036" x="2574925" y="2184400"/>
          <p14:tracePt t="24044" x="2549525" y="2174875"/>
          <p14:tracePt t="24053" x="2540000" y="2159000"/>
          <p14:tracePt t="24060" x="2506663" y="2159000"/>
          <p14:tracePt t="24068" x="2489200" y="2159000"/>
          <p14:tracePt t="24076" x="2463800" y="2149475"/>
          <p14:tracePt t="24084" x="2438400" y="2149475"/>
          <p14:tracePt t="24093" x="2413000" y="2149475"/>
          <p14:tracePt t="24100" x="2395538" y="2149475"/>
          <p14:tracePt t="24109" x="2387600" y="2149475"/>
          <p14:tracePt t="24116" x="2352675" y="2149475"/>
          <p14:tracePt t="24124" x="2319338" y="2149475"/>
          <p14:tracePt t="24132" x="2276475" y="2149475"/>
          <p14:tracePt t="24141" x="2225675" y="2149475"/>
          <p14:tracePt t="24149" x="2141538" y="2149475"/>
          <p14:tracePt t="24156" x="2081213" y="2149475"/>
          <p14:tracePt t="24164" x="2022475" y="2149475"/>
          <p14:tracePt t="24172" x="2005013" y="2149475"/>
          <p14:tracePt t="24180" x="1987550" y="2159000"/>
          <p14:tracePt t="24196" x="1971675" y="2166938"/>
          <p14:tracePt t="24205" x="1962150" y="2166938"/>
          <p14:tracePt t="24212" x="1962150" y="2174875"/>
          <p14:tracePt t="24221" x="1954213" y="2192338"/>
          <p14:tracePt t="24228" x="1946275" y="2217738"/>
          <p14:tracePt t="24237" x="1936750" y="2227263"/>
          <p14:tracePt t="24244" x="1936750" y="2235200"/>
          <p14:tracePt t="24253" x="1936750" y="2243138"/>
          <p14:tracePt t="24260" x="1936750" y="2268538"/>
          <p14:tracePt t="24269" x="1936750" y="2293938"/>
          <p14:tracePt t="24276" x="1936750" y="2311400"/>
          <p14:tracePt t="24284" x="1936750" y="2336800"/>
          <p14:tracePt t="24293" x="1936750" y="2362200"/>
          <p14:tracePt t="24300" x="1936750" y="2371725"/>
          <p14:tracePt t="24308" x="1936750" y="2397125"/>
          <p14:tracePt t="24316" x="1936750" y="2413000"/>
          <p14:tracePt t="24333" x="1954213" y="2430463"/>
          <p14:tracePt t="24341" x="1971675" y="2447925"/>
          <p14:tracePt t="24349" x="1979613" y="2463800"/>
          <p14:tracePt t="24356" x="2005013" y="2481263"/>
          <p14:tracePt t="24364" x="2030413" y="2481263"/>
          <p14:tracePt t="24372" x="2073275" y="2489200"/>
          <p14:tracePt t="24380" x="2124075" y="2524125"/>
          <p14:tracePt t="24388" x="2174875" y="2541588"/>
          <p14:tracePt t="24396" x="2235200" y="2549525"/>
          <p14:tracePt t="24405" x="2301875" y="2574925"/>
          <p14:tracePt t="24412" x="2336800" y="2582863"/>
          <p14:tracePt t="24421" x="2362200" y="2582863"/>
          <p14:tracePt t="24428" x="2405063" y="2582863"/>
          <p14:tracePt t="24437" x="2438400" y="2582863"/>
          <p14:tracePt t="24444" x="2463800" y="2582863"/>
          <p14:tracePt t="24452" x="2481263" y="2582863"/>
          <p14:tracePt t="24461" x="2514600" y="2582863"/>
          <p14:tracePt t="24477" x="2540000" y="2582863"/>
          <p14:tracePt t="24484" x="2557463" y="2582863"/>
          <p14:tracePt t="24492" x="2590800" y="2566988"/>
          <p14:tracePt t="24501" x="2608263" y="2557463"/>
          <p14:tracePt t="24509" x="2641600" y="2532063"/>
          <p14:tracePt t="24516" x="2659063" y="2524125"/>
          <p14:tracePt t="24525" x="2668588" y="2516188"/>
          <p14:tracePt t="24532" x="2676525" y="2516188"/>
          <p14:tracePt t="24540" x="2676525" y="2506663"/>
          <p14:tracePt t="24548" x="2676525" y="2498725"/>
          <p14:tracePt t="24572" x="2676525" y="2473325"/>
          <p14:tracePt t="24588" x="2676525" y="2463800"/>
          <p14:tracePt t="24596" x="2659063" y="2438400"/>
          <p14:tracePt t="24605" x="2651125" y="2430463"/>
          <p14:tracePt t="24613" x="2633663" y="2422525"/>
          <p14:tracePt t="24620" x="2616200" y="2413000"/>
          <p14:tracePt t="24628" x="2600325" y="2413000"/>
          <p14:tracePt t="24636" x="2582863" y="2413000"/>
          <p14:tracePt t="24644" x="2565400" y="2397125"/>
          <p14:tracePt t="24652" x="2540000" y="2397125"/>
          <p14:tracePt t="24660" x="2514600" y="2387600"/>
          <p14:tracePt t="24668" x="2481263" y="2379663"/>
          <p14:tracePt t="24676" x="2455863" y="2354263"/>
          <p14:tracePt t="24684" x="2430463" y="2354263"/>
          <p14:tracePt t="24692" x="2395538" y="2354263"/>
          <p14:tracePt t="24700" x="2379663" y="2354263"/>
          <p14:tracePt t="24708" x="2344738" y="2344738"/>
          <p14:tracePt t="24724" x="2327275" y="2344738"/>
          <p14:tracePt t="24732" x="2319338" y="2344738"/>
          <p14:tracePt t="24741" x="2293938" y="2344738"/>
          <p14:tracePt t="24748" x="2276475" y="2344738"/>
          <p14:tracePt t="24756" x="2260600" y="2344738"/>
          <p14:tracePt t="24764" x="2235200" y="2344738"/>
          <p14:tracePt t="24772" x="2208213" y="2344738"/>
          <p14:tracePt t="24780" x="2200275" y="2344738"/>
          <p14:tracePt t="24788" x="2166938" y="2344738"/>
          <p14:tracePt t="24797" x="2141538" y="2344738"/>
          <p14:tracePt t="24805" x="2124075" y="2354263"/>
          <p14:tracePt t="24813" x="2098675" y="2371725"/>
          <p14:tracePt t="24820" x="2090738" y="2371725"/>
          <p14:tracePt t="24828" x="2081213" y="2371725"/>
          <p14:tracePt t="24836" x="2073275" y="2387600"/>
          <p14:tracePt t="24844" x="2055813" y="2397125"/>
          <p14:tracePt t="24852" x="2047875" y="2397125"/>
          <p14:tracePt t="24860" x="2047875" y="2405063"/>
          <p14:tracePt t="24877" x="2030413" y="2413000"/>
          <p14:tracePt t="24891" x="2030413" y="2422525"/>
          <p14:tracePt t="24900" x="2030413" y="2447925"/>
          <p14:tracePt t="24908" x="2030413" y="2455863"/>
          <p14:tracePt t="24917" x="2030413" y="2463800"/>
          <p14:tracePt t="24925" x="2030413" y="2481263"/>
          <p14:tracePt t="24932" x="2030413" y="2489200"/>
          <p14:tracePt t="24940" x="2038350" y="2498725"/>
          <p14:tracePt t="24948" x="2038350" y="2506663"/>
          <p14:tracePt t="24957" x="2047875" y="2516188"/>
          <p14:tracePt t="24964" x="2055813" y="2524125"/>
          <p14:tracePt t="24972" x="2065338" y="2524125"/>
          <p14:tracePt t="24981" x="2081213" y="2524125"/>
          <p14:tracePt t="24988" x="2090738" y="2532063"/>
          <p14:tracePt t="25005" x="2098675" y="2532063"/>
          <p14:tracePt t="25012" x="2116138" y="2532063"/>
          <p14:tracePt t="25029" x="2132013" y="2532063"/>
          <p14:tracePt t="25036" x="2141538" y="2532063"/>
          <p14:tracePt t="25044" x="2157413" y="2541588"/>
          <p14:tracePt t="25052" x="2182813" y="2541588"/>
          <p14:tracePt t="25068" x="2200275" y="2541588"/>
          <p14:tracePt t="25077" x="2217738" y="2541588"/>
          <p14:tracePt t="25100" x="2225675" y="2541588"/>
          <p14:tracePt t="25580" x="2251075" y="2541588"/>
          <p14:tracePt t="25588" x="2260600" y="2541588"/>
          <p14:tracePt t="25596" x="2268538" y="2541588"/>
          <p14:tracePt t="25604" x="2286000" y="2549525"/>
          <p14:tracePt t="25612" x="2286000" y="2557463"/>
          <p14:tracePt t="25637" x="2293938" y="2557463"/>
          <p14:tracePt t="25653" x="2301875" y="2557463"/>
          <p14:tracePt t="25797" x="2311400" y="2557463"/>
          <p14:tracePt t="28253" x="2327275" y="2574925"/>
          <p14:tracePt t="28277" x="2336800" y="2574925"/>
          <p14:tracePt t="28301" x="2344738" y="2574925"/>
          <p14:tracePt t="28317" x="2352675" y="2574925"/>
          <p14:tracePt t="28332" x="2362200" y="2574925"/>
          <p14:tracePt t="28348" x="2370138" y="2574925"/>
          <p14:tracePt t="28356" x="2379663" y="2574925"/>
          <p14:tracePt t="28364" x="2387600" y="2574925"/>
          <p14:tracePt t="28372" x="2395538" y="2582863"/>
          <p14:tracePt t="28388" x="2413000" y="2582863"/>
          <p14:tracePt t="28396" x="2420938" y="2582863"/>
          <p14:tracePt t="28404" x="2420938" y="2592388"/>
          <p14:tracePt t="28445" x="2430463" y="2600325"/>
          <p14:tracePt t="28517" x="2446338" y="2600325"/>
          <p14:tracePt t="28533" x="2455863" y="2600325"/>
          <p14:tracePt t="28540" x="2463800" y="2600325"/>
          <p14:tracePt t="28548" x="2481263" y="2600325"/>
          <p14:tracePt t="28556" x="2489200" y="2592388"/>
          <p14:tracePt t="28564" x="2506663" y="2582863"/>
          <p14:tracePt t="28572" x="2532063" y="2582863"/>
          <p14:tracePt t="28580" x="2557463" y="2574925"/>
          <p14:tracePt t="28588" x="2590800" y="2566988"/>
          <p14:tracePt t="28596" x="2633663" y="2566988"/>
          <p14:tracePt t="28604" x="2659063" y="2549525"/>
          <p14:tracePt t="28613" x="2735263" y="2549525"/>
          <p14:tracePt t="28620" x="2803525" y="2541588"/>
          <p14:tracePt t="28628" x="2905125" y="2541588"/>
          <p14:tracePt t="28636" x="2973388" y="2532063"/>
          <p14:tracePt t="28644" x="3033713" y="2532063"/>
          <p14:tracePt t="28652" x="3084513" y="2524125"/>
          <p14:tracePt t="28660" x="3117850" y="2506663"/>
          <p14:tracePt t="28668" x="3127375" y="2506663"/>
          <p14:tracePt t="28677" x="3160713" y="2498725"/>
          <p14:tracePt t="28684" x="3168650" y="2498725"/>
          <p14:tracePt t="28692" x="3178175" y="2498725"/>
          <p14:tracePt t="28701" x="3178175" y="2489200"/>
          <p14:tracePt t="28709" x="3194050" y="2489200"/>
          <p14:tracePt t="28716" x="3203575" y="2489200"/>
          <p14:tracePt t="28732" x="3203575" y="2481263"/>
          <p14:tracePt t="28765" x="3219450" y="2473325"/>
          <p14:tracePt t="28781" x="3228975" y="2473325"/>
          <p14:tracePt t="28789" x="3236913" y="2463800"/>
          <p14:tracePt t="28804" x="3262313" y="2455863"/>
          <p14:tracePt t="28812" x="3279775" y="2430463"/>
          <p14:tracePt t="28828" x="3297238" y="2430463"/>
          <p14:tracePt t="28836" x="3322638" y="2413000"/>
          <p14:tracePt t="28845" x="3355975" y="2397125"/>
          <p14:tracePt t="28853" x="3363913" y="2387600"/>
          <p14:tracePt t="28868" x="3373438" y="2387600"/>
          <p14:tracePt t="28896" x="3389313" y="2379663"/>
          <p14:tracePt t="28940" x="3389313" y="2371725"/>
          <p14:tracePt t="28948" x="3398838" y="2362200"/>
          <p14:tracePt t="28956" x="3398838" y="2354263"/>
          <p14:tracePt t="28964" x="3398838" y="2344738"/>
          <p14:tracePt t="28972" x="3414713" y="2328863"/>
          <p14:tracePt t="28980" x="3424238" y="2311400"/>
          <p14:tracePt t="28997" x="3424238" y="2303463"/>
          <p14:tracePt t="29004" x="3424238" y="2293938"/>
          <p14:tracePt t="29013" x="3424238" y="2286000"/>
          <p14:tracePt t="29028" x="3424238" y="2268538"/>
          <p14:tracePt t="29037" x="3424238" y="2260600"/>
          <p14:tracePt t="29052" x="3424238" y="2252663"/>
          <p14:tracePt t="29060" x="3414713" y="2243138"/>
          <p14:tracePt t="29093" x="3398838" y="2243138"/>
          <p14:tracePt t="29101" x="3389313" y="2235200"/>
          <p14:tracePt t="29124" x="3381375" y="2235200"/>
          <p14:tracePt t="29132" x="3363913" y="2235200"/>
          <p14:tracePt t="29173" x="3355975" y="2235200"/>
          <p14:tracePt t="29180" x="3348038" y="2235200"/>
          <p14:tracePt t="29188" x="3330575" y="2235200"/>
          <p14:tracePt t="29205" x="3313113" y="2243138"/>
          <p14:tracePt t="29220" x="3305175" y="2252663"/>
          <p14:tracePt t="29228" x="3297238" y="2260600"/>
          <p14:tracePt t="29244" x="3279775" y="2268538"/>
          <p14:tracePt t="29261" x="3254375" y="2278063"/>
          <p14:tracePt t="29293" x="3228975" y="2303463"/>
          <p14:tracePt t="29317" x="3211513" y="2319338"/>
          <p14:tracePt t="29324" x="3211513" y="2328863"/>
          <p14:tracePt t="29332" x="3203575" y="2328863"/>
          <p14:tracePt t="29340" x="3194050" y="2336800"/>
          <p14:tracePt t="29348" x="3194050" y="2354263"/>
          <p14:tracePt t="29356" x="3178175" y="2371725"/>
          <p14:tracePt t="29372" x="3178175" y="2397125"/>
          <p14:tracePt t="29380" x="3178175" y="2405063"/>
          <p14:tracePt t="29388" x="3178175" y="2430463"/>
          <p14:tracePt t="29396" x="3178175" y="2447925"/>
          <p14:tracePt t="29412" x="3178175" y="2481263"/>
          <p14:tracePt t="29429" x="3178175" y="2506663"/>
          <p14:tracePt t="29436" x="3194050" y="2532063"/>
          <p14:tracePt t="29444" x="3219450" y="2566988"/>
          <p14:tracePt t="29452" x="3228975" y="2574925"/>
          <p14:tracePt t="29460" x="3262313" y="2592388"/>
          <p14:tracePt t="29468" x="3262313" y="2600325"/>
          <p14:tracePt t="29476" x="3305175" y="2625725"/>
          <p14:tracePt t="29484" x="3330575" y="2633663"/>
          <p14:tracePt t="29492" x="3338513" y="2643188"/>
          <p14:tracePt t="29501" x="3373438" y="2643188"/>
          <p14:tracePt t="29508" x="3381375" y="2643188"/>
          <p14:tracePt t="29516" x="3398838" y="2643188"/>
          <p14:tracePt t="29524" x="3414713" y="2643188"/>
          <p14:tracePt t="29532" x="3441700" y="2643188"/>
          <p14:tracePt t="29540" x="3467100" y="2643188"/>
          <p14:tracePt t="29548" x="3482975" y="2643188"/>
          <p14:tracePt t="29556" x="3517900" y="2643188"/>
          <p14:tracePt t="29564" x="3543300" y="2643188"/>
          <p14:tracePt t="29572" x="3568700" y="2643188"/>
          <p14:tracePt t="29580" x="3602038" y="2633663"/>
          <p14:tracePt t="29588" x="3627438" y="2625725"/>
          <p14:tracePt t="29597" x="3644900" y="2617788"/>
          <p14:tracePt t="29604" x="3662363" y="2608263"/>
          <p14:tracePt t="29612" x="3678238" y="2592388"/>
          <p14:tracePt t="29620" x="3687763" y="2582863"/>
          <p14:tracePt t="29636" x="3695700" y="2582863"/>
          <p14:tracePt t="29653" x="3703638" y="2582863"/>
          <p14:tracePt t="29677" x="3713163" y="2574925"/>
          <p14:tracePt t="30157" x="3721100" y="2574925"/>
          <p14:tracePt t="30172" x="3729038" y="2574925"/>
          <p14:tracePt t="30180" x="3738563" y="2574925"/>
          <p14:tracePt t="30196" x="3746500" y="2566988"/>
          <p14:tracePt t="30204" x="3756025" y="2557463"/>
          <p14:tracePt t="30220" x="3763963" y="2557463"/>
          <p14:tracePt t="30228" x="3763963" y="2549525"/>
          <p14:tracePt t="30252" x="3771900" y="2541588"/>
          <p14:tracePt t="30293" x="3781425" y="2541588"/>
          <p14:tracePt t="30309" x="3789363" y="2532063"/>
          <p14:tracePt t="30452" x="3797300" y="2524125"/>
          <p14:tracePt t="30468" x="3797300" y="2516188"/>
          <p14:tracePt t="30476" x="3797300" y="2506663"/>
          <p14:tracePt t="30492" x="3797300" y="2498725"/>
          <p14:tracePt t="30500" x="3797300" y="2489200"/>
          <p14:tracePt t="30508" x="3797300" y="2481263"/>
          <p14:tracePt t="30516" x="3781425" y="2481263"/>
          <p14:tracePt t="30524" x="3771900" y="2473325"/>
          <p14:tracePt t="30653" x="3738563" y="2473325"/>
          <p14:tracePt t="30660" x="3729038" y="2463800"/>
          <p14:tracePt t="30668" x="3662363" y="2463800"/>
          <p14:tracePt t="30676" x="3602038" y="2447925"/>
          <p14:tracePt t="30684" x="3559175" y="2447925"/>
          <p14:tracePt t="30692" x="3467100" y="2430463"/>
          <p14:tracePt t="30700" x="3406775" y="2422525"/>
          <p14:tracePt t="30708" x="3355975" y="2422525"/>
          <p14:tracePt t="30716" x="3305175" y="2422525"/>
          <p14:tracePt t="30724" x="3297238" y="2422525"/>
          <p14:tracePt t="30732" x="3270250" y="2422525"/>
          <p14:tracePt t="30741" x="3262313" y="2422525"/>
          <p14:tracePt t="30748" x="3236913" y="2422525"/>
          <p14:tracePt t="30756" x="3219450" y="2422525"/>
          <p14:tracePt t="30764" x="3194050" y="2422525"/>
          <p14:tracePt t="30772" x="3160713" y="2422525"/>
          <p14:tracePt t="30780" x="3117850" y="2422525"/>
          <p14:tracePt t="30788" x="3067050" y="2430463"/>
          <p14:tracePt t="30796" x="3033713" y="2438400"/>
          <p14:tracePt t="30804" x="2990850" y="2438400"/>
          <p14:tracePt t="30812" x="2965450" y="2455863"/>
          <p14:tracePt t="30820" x="2922588" y="2463800"/>
          <p14:tracePt t="30828" x="2897188" y="2473325"/>
          <p14:tracePt t="30836" x="2871788" y="2473325"/>
          <p14:tracePt t="30845" x="2846388" y="2473325"/>
          <p14:tracePt t="30852" x="2820988" y="2473325"/>
          <p14:tracePt t="30860" x="2795588" y="2473325"/>
          <p14:tracePt t="30868" x="2778125" y="2473325"/>
          <p14:tracePt t="30891" x="2719388" y="2473325"/>
          <p14:tracePt t="30893" x="2693988" y="2473325"/>
          <p14:tracePt t="30900" x="2659063" y="2481263"/>
          <p14:tracePt t="30908" x="2600325" y="2481263"/>
          <p14:tracePt t="30916" x="2557463" y="2498725"/>
          <p14:tracePt t="30924" x="2506663" y="2506663"/>
          <p14:tracePt t="30932" x="2471738" y="2506663"/>
          <p14:tracePt t="30940" x="2430463" y="2516188"/>
          <p14:tracePt t="30948" x="2405063" y="2516188"/>
          <p14:tracePt t="30956" x="2362200" y="2516188"/>
          <p14:tracePt t="30965" x="2344738" y="2524125"/>
          <p14:tracePt t="30972" x="2311400" y="2524125"/>
          <p14:tracePt t="30980" x="2286000" y="2541588"/>
          <p14:tracePt t="30988" x="2276475" y="2541588"/>
          <p14:tracePt t="30996" x="2251075" y="2541588"/>
          <p14:tracePt t="31004" x="2225675" y="2549525"/>
          <p14:tracePt t="31012" x="2217738" y="2549525"/>
          <p14:tracePt t="31020" x="2200275" y="2549525"/>
          <p14:tracePt t="31028" x="2174875" y="2549525"/>
          <p14:tracePt t="31044" x="2166938" y="2549525"/>
          <p14:tracePt t="31052" x="2157413" y="2549525"/>
          <p14:tracePt t="31069" x="2141538" y="2549525"/>
          <p14:tracePt t="31092" x="2116138" y="2557463"/>
          <p14:tracePt t="31293" x="2124075" y="2557463"/>
          <p14:tracePt t="31300" x="2132013" y="2557463"/>
          <p14:tracePt t="31308" x="2166938" y="2557463"/>
          <p14:tracePt t="31316" x="2182813" y="2557463"/>
          <p14:tracePt t="31324" x="2200275" y="2557463"/>
          <p14:tracePt t="31332" x="2217738" y="2557463"/>
          <p14:tracePt t="31340" x="2243138" y="2557463"/>
          <p14:tracePt t="31348" x="2251075" y="2557463"/>
          <p14:tracePt t="31356" x="2276475" y="2557463"/>
          <p14:tracePt t="31365" x="2293938" y="2557463"/>
          <p14:tracePt t="31372" x="2327275" y="2541588"/>
          <p14:tracePt t="31380" x="2344738" y="2541588"/>
          <p14:tracePt t="31388" x="2379663" y="2532063"/>
          <p14:tracePt t="31396" x="2405063" y="2532063"/>
          <p14:tracePt t="31404" x="2420938" y="2532063"/>
          <p14:tracePt t="31412" x="2446338" y="2532063"/>
          <p14:tracePt t="31420" x="2463800" y="2532063"/>
          <p14:tracePt t="31428" x="2471738" y="2532063"/>
          <p14:tracePt t="31436" x="2497138" y="2532063"/>
          <p14:tracePt t="31444" x="2506663" y="2532063"/>
          <p14:tracePt t="31452" x="2532063" y="2532063"/>
          <p14:tracePt t="31460" x="2557463" y="2532063"/>
          <p14:tracePt t="31468" x="2582863" y="2532063"/>
          <p14:tracePt t="31476" x="2608263" y="2532063"/>
          <p14:tracePt t="31484" x="2625725" y="2532063"/>
          <p14:tracePt t="31492" x="2641600" y="2532063"/>
          <p14:tracePt t="31500" x="2651125" y="2532063"/>
          <p14:tracePt t="31508" x="2676525" y="2532063"/>
          <p14:tracePt t="31516" x="2684463" y="2532063"/>
          <p14:tracePt t="31524" x="2693988" y="2532063"/>
          <p14:tracePt t="31532" x="2727325" y="2532063"/>
          <p14:tracePt t="31540" x="2752725" y="2532063"/>
          <p14:tracePt t="31548" x="2778125" y="2532063"/>
          <p14:tracePt t="31556" x="2795588" y="2532063"/>
          <p14:tracePt t="31564" x="2811463" y="2532063"/>
          <p14:tracePt t="31572" x="2838450" y="2532063"/>
          <p14:tracePt t="31580" x="2846388" y="2532063"/>
          <p14:tracePt t="31588" x="2871788" y="2524125"/>
          <p14:tracePt t="31596" x="2905125" y="2524125"/>
          <p14:tracePt t="31604" x="2922588" y="2524125"/>
          <p14:tracePt t="31612" x="2947988" y="2524125"/>
          <p14:tracePt t="31620" x="2965450" y="2524125"/>
          <p14:tracePt t="31629" x="2990850" y="2524125"/>
          <p14:tracePt t="31636" x="3016250" y="2524125"/>
          <p14:tracePt t="31645" x="3033713" y="2524125"/>
          <p14:tracePt t="31652" x="3059113" y="2524125"/>
          <p14:tracePt t="31660" x="3067050" y="2524125"/>
          <p14:tracePt t="31668" x="3084513" y="2524125"/>
          <p14:tracePt t="31676" x="3100388" y="2524125"/>
          <p14:tracePt t="31685" x="3135313" y="2524125"/>
          <p14:tracePt t="31692" x="3143250" y="2524125"/>
          <p14:tracePt t="31700" x="3168650" y="2524125"/>
          <p14:tracePt t="31708" x="3203575" y="2524125"/>
          <p14:tracePt t="31716" x="3244850" y="2524125"/>
          <p14:tracePt t="31724" x="3262313" y="2524125"/>
          <p14:tracePt t="31732" x="3297238" y="2524125"/>
          <p14:tracePt t="31740" x="3305175" y="2524125"/>
          <p14:tracePt t="31748" x="3322638" y="2524125"/>
          <p14:tracePt t="31756" x="3338513" y="2524125"/>
          <p14:tracePt t="31764" x="3355975" y="2532063"/>
          <p14:tracePt t="31780" x="3373438" y="2532063"/>
          <p14:tracePt t="31788" x="3398838" y="2532063"/>
          <p14:tracePt t="31820" x="3406775" y="2532063"/>
          <p14:tracePt t="31828" x="3414713" y="2532063"/>
          <p14:tracePt t="31844" x="3432175" y="2532063"/>
          <p14:tracePt t="31852" x="3441700" y="2532063"/>
          <p14:tracePt t="31860" x="3449638" y="2532063"/>
          <p14:tracePt t="31868" x="3457575" y="2532063"/>
          <p14:tracePt t="31876" x="3475038" y="2524125"/>
          <p14:tracePt t="31884" x="3508375" y="2506663"/>
          <p14:tracePt t="31900" x="3525838" y="2498725"/>
          <p14:tracePt t="31908" x="3533775" y="2498725"/>
          <p14:tracePt t="31916" x="3568700" y="2489200"/>
          <p14:tracePt t="31925" x="3586163" y="2489200"/>
          <p14:tracePt t="31932" x="3619500" y="2481263"/>
          <p14:tracePt t="31940" x="3627438" y="2481263"/>
          <p14:tracePt t="31948" x="3636963" y="2481263"/>
          <p14:tracePt t="31956" x="3652838" y="2463800"/>
          <p14:tracePt t="31988" x="3662363" y="2463800"/>
          <p14:tracePt t="33740" x="3652838" y="2463800"/>
          <p14:tracePt t="33748" x="3636963" y="2463800"/>
          <p14:tracePt t="33756" x="3602038" y="2455863"/>
          <p14:tracePt t="33764" x="3586163" y="2447925"/>
          <p14:tracePt t="33772" x="3576638" y="2447925"/>
          <p14:tracePt t="33780" x="3543300" y="2447925"/>
          <p14:tracePt t="33788" x="3508375" y="2430463"/>
          <p14:tracePt t="33796" x="3457575" y="2413000"/>
          <p14:tracePt t="33805" x="3414713" y="2379663"/>
          <p14:tracePt t="33813" x="3355975" y="2371725"/>
          <p14:tracePt t="33820" x="3322638" y="2362200"/>
          <p14:tracePt t="33828" x="3287713" y="2354263"/>
          <p14:tracePt t="33836" x="3270250" y="2354263"/>
          <p14:tracePt t="33844" x="3254375" y="2336800"/>
          <p14:tracePt t="33852" x="3228975" y="2328863"/>
          <p14:tracePt t="33860" x="3160713" y="2311400"/>
          <p14:tracePt t="33868" x="3092450" y="2286000"/>
          <p14:tracePt t="33876" x="3033713" y="2278063"/>
          <p14:tracePt t="33893" x="2922588" y="2268538"/>
          <p14:tracePt t="33900" x="2863850" y="2260600"/>
          <p14:tracePt t="33908" x="2778125" y="2260600"/>
          <p14:tracePt t="33916" x="2709863" y="2252663"/>
          <p14:tracePt t="33925" x="2625725" y="2235200"/>
          <p14:tracePt t="33932" x="2549525" y="2227263"/>
          <p14:tracePt t="33940" x="2506663" y="2217738"/>
          <p14:tracePt t="33948" x="2446338" y="2209800"/>
          <p14:tracePt t="33956" x="2370138" y="2209800"/>
          <p14:tracePt t="33964" x="2319338" y="2174875"/>
          <p14:tracePt t="33972" x="2311400" y="2174875"/>
          <p14:tracePt t="33980" x="2286000" y="2166938"/>
          <p14:tracePt t="33988" x="2276475" y="2166938"/>
          <p14:tracePt t="34004" x="2260600" y="2166938"/>
          <p14:tracePt t="34012" x="2251075" y="2166938"/>
          <p14:tracePt t="34028" x="2225675" y="2166938"/>
          <p14:tracePt t="34044" x="2217738" y="2166938"/>
          <p14:tracePt t="34052" x="2192338" y="2166938"/>
          <p14:tracePt t="34060" x="2174875" y="2166938"/>
          <p14:tracePt t="34068" x="2141538" y="2166938"/>
          <p14:tracePt t="34076" x="2132013" y="2174875"/>
          <p14:tracePt t="34084" x="2106613" y="2184400"/>
          <p14:tracePt t="34092" x="2090738" y="2192338"/>
          <p14:tracePt t="34100" x="2065338" y="2200275"/>
          <p14:tracePt t="34108" x="2055813" y="2200275"/>
          <p14:tracePt t="34116" x="2038350" y="2217738"/>
          <p14:tracePt t="34124" x="2030413" y="2217738"/>
          <p14:tracePt t="34148" x="2005013" y="2217738"/>
          <p14:tracePt t="34156" x="2005013" y="2227263"/>
          <p14:tracePt t="34164" x="1997075" y="2235200"/>
          <p14:tracePt t="34172" x="1979613" y="2243138"/>
          <p14:tracePt t="34180" x="1979613" y="2252663"/>
          <p14:tracePt t="34188" x="1962150" y="2268538"/>
          <p14:tracePt t="34196" x="1946275" y="2286000"/>
          <p14:tracePt t="34204" x="1936750" y="2303463"/>
          <p14:tracePt t="34212" x="1928813" y="2319338"/>
          <p14:tracePt t="34220" x="1911350" y="2336800"/>
          <p14:tracePt t="34228" x="1885950" y="2362200"/>
          <p14:tracePt t="34244" x="1878013" y="2379663"/>
          <p14:tracePt t="34252" x="1878013" y="2387600"/>
          <p14:tracePt t="34293" x="1878013" y="2397125"/>
          <p14:tracePt t="34300" x="1878013" y="2405063"/>
          <p14:tracePt t="34308" x="1878013" y="2422525"/>
          <p14:tracePt t="34325" x="1878013" y="2438400"/>
          <p14:tracePt t="34332" x="1878013" y="2455863"/>
          <p14:tracePt t="34340" x="1893888" y="2473325"/>
          <p14:tracePt t="34349" x="1911350" y="2489200"/>
          <p14:tracePt t="34356" x="1920875" y="2506663"/>
          <p14:tracePt t="34364" x="1954213" y="2524125"/>
          <p14:tracePt t="34372" x="1979613" y="2541588"/>
          <p14:tracePt t="34380" x="2012950" y="2541588"/>
          <p14:tracePt t="34388" x="2038350" y="2549525"/>
          <p14:tracePt t="34396" x="2047875" y="2549525"/>
          <p14:tracePt t="34404" x="2090738" y="2557463"/>
          <p14:tracePt t="34412" x="2124075" y="2557463"/>
          <p14:tracePt t="34420" x="2166938" y="2557463"/>
          <p14:tracePt t="34428" x="2182813" y="2557463"/>
          <p14:tracePt t="34436" x="2225675" y="2557463"/>
          <p14:tracePt t="34444" x="2268538" y="2557463"/>
          <p14:tracePt t="34452" x="2301875" y="2557463"/>
          <p14:tracePt t="34460" x="2319338" y="2557463"/>
          <p14:tracePt t="34468" x="2336800" y="2557463"/>
          <p14:tracePt t="34476" x="2362200" y="2557463"/>
          <p14:tracePt t="34484" x="2370138" y="2557463"/>
          <p14:tracePt t="34492" x="2405063" y="2557463"/>
          <p14:tracePt t="34500" x="2438400" y="2557463"/>
          <p14:tracePt t="34508" x="2471738" y="2557463"/>
          <p14:tracePt t="34516" x="2514600" y="2541588"/>
          <p14:tracePt t="34524" x="2540000" y="2532063"/>
          <p14:tracePt t="34533" x="2565400" y="2524125"/>
          <p14:tracePt t="34548" x="2574925" y="2524125"/>
          <p14:tracePt t="34556" x="2590800" y="2506663"/>
          <p14:tracePt t="34565" x="2590800" y="2498725"/>
          <p14:tracePt t="34572" x="2600325" y="2498725"/>
          <p14:tracePt t="34588" x="2600325" y="2473325"/>
          <p14:tracePt t="34604" x="2600325" y="2463800"/>
          <p14:tracePt t="34612" x="2600325" y="2438400"/>
          <p14:tracePt t="34628" x="2600325" y="2430463"/>
          <p14:tracePt t="34636" x="2600325" y="2405063"/>
          <p14:tracePt t="34644" x="2590800" y="2397125"/>
          <p14:tracePt t="34661" x="2582863" y="2387600"/>
          <p14:tracePt t="34668" x="2565400" y="2371725"/>
          <p14:tracePt t="34676" x="2540000" y="2362200"/>
          <p14:tracePt t="34684" x="2524125" y="2362200"/>
          <p14:tracePt t="34692" x="2497138" y="2362200"/>
          <p14:tracePt t="34700" x="2455863" y="2362200"/>
          <p14:tracePt t="34708" x="2430463" y="2354263"/>
          <p14:tracePt t="34716" x="2405063" y="2354263"/>
          <p14:tracePt t="34724" x="2362200" y="2328863"/>
          <p14:tracePt t="34732" x="2336800" y="2328863"/>
          <p14:tracePt t="34740" x="2319338" y="2328863"/>
          <p14:tracePt t="34748" x="2301875" y="2328863"/>
          <p14:tracePt t="34756" x="2268538" y="2328863"/>
          <p14:tracePt t="34764" x="2251075" y="2328863"/>
          <p14:tracePt t="34772" x="2235200" y="2328863"/>
          <p14:tracePt t="34780" x="2225675" y="2328863"/>
          <p14:tracePt t="34788" x="2208213" y="2328863"/>
          <p14:tracePt t="34796" x="2182813" y="2328863"/>
          <p14:tracePt t="34804" x="2149475" y="2328863"/>
          <p14:tracePt t="34812" x="2124075" y="2328863"/>
          <p14:tracePt t="34820" x="2106613" y="2328863"/>
          <p14:tracePt t="34828" x="2081213" y="2336800"/>
          <p14:tracePt t="34836" x="2065338" y="2344738"/>
          <p14:tracePt t="34852" x="2030413" y="2362200"/>
          <p14:tracePt t="34868" x="2022475" y="2371725"/>
          <p14:tracePt t="34884" x="2012950" y="2371725"/>
          <p14:tracePt t="34892" x="2005013" y="2379663"/>
          <p14:tracePt t="34900" x="1997075" y="2397125"/>
          <p14:tracePt t="34908" x="1987550" y="2397125"/>
          <p14:tracePt t="34916" x="1962150" y="2413000"/>
          <p14:tracePt t="34932" x="1962150" y="2422525"/>
          <p14:tracePt t="34940" x="1954213" y="2430463"/>
          <p14:tracePt t="34948" x="1936750" y="2447925"/>
          <p14:tracePt t="34964" x="1936750" y="2455863"/>
          <p14:tracePt t="35084" x="1936750" y="2463800"/>
          <p14:tracePt t="35149" x="1928813" y="2463800"/>
          <p14:tracePt t="35164" x="1911350" y="2463800"/>
          <p14:tracePt t="35172" x="1893888" y="2455863"/>
          <p14:tracePt t="35188" x="1860550" y="2447925"/>
          <p14:tracePt t="35204" x="1843088" y="2447925"/>
          <p14:tracePt t="35212" x="1835150" y="2447925"/>
          <p14:tracePt t="35229" x="1827213" y="2447925"/>
          <p14:tracePt t="35317" x="1817688" y="2447925"/>
          <p14:tracePt t="35444" x="1817688" y="2455863"/>
          <p14:tracePt t="35452" x="1817688" y="2463800"/>
          <p14:tracePt t="35460" x="1835150" y="2463800"/>
          <p14:tracePt t="35468" x="1852613" y="2463800"/>
          <p14:tracePt t="35476" x="1878013" y="2463800"/>
          <p14:tracePt t="35484" x="1903413" y="2463800"/>
          <p14:tracePt t="35492" x="1928813" y="2463800"/>
          <p14:tracePt t="35500" x="1946275" y="2463800"/>
          <p14:tracePt t="35508" x="1971675" y="2463800"/>
          <p14:tracePt t="35516" x="1987550" y="2463800"/>
          <p14:tracePt t="35524" x="2012950" y="2463800"/>
          <p14:tracePt t="35533" x="2038350" y="2463800"/>
          <p14:tracePt t="35540" x="2065338" y="2463800"/>
          <p14:tracePt t="35548" x="2090738" y="2463800"/>
          <p14:tracePt t="35556" x="2098675" y="2463800"/>
          <p14:tracePt t="35564" x="2116138" y="2473325"/>
          <p14:tracePt t="35572" x="2132013" y="2473325"/>
          <p14:tracePt t="35580" x="2166938" y="2481263"/>
          <p14:tracePt t="35588" x="2182813" y="2481263"/>
          <p14:tracePt t="35596" x="2208213" y="2489200"/>
          <p14:tracePt t="35604" x="2243138" y="2489200"/>
          <p14:tracePt t="35612" x="2276475" y="2498725"/>
          <p14:tracePt t="35620" x="2293938" y="2506663"/>
          <p14:tracePt t="35628" x="2311400" y="2506663"/>
          <p14:tracePt t="35636" x="2327275" y="2506663"/>
          <p14:tracePt t="35716" x="2344738" y="2506663"/>
          <p14:tracePt t="35732" x="2352675" y="2506663"/>
          <p14:tracePt t="38213" x="2362200" y="2506663"/>
          <p14:tracePt t="38220" x="2379663" y="2516188"/>
          <p14:tracePt t="38252" x="2387600" y="2516188"/>
          <p14:tracePt t="38268" x="2395538" y="2516188"/>
          <p14:tracePt t="38276" x="2405063" y="2516188"/>
          <p14:tracePt t="38292" x="2413000" y="2516188"/>
          <p14:tracePt t="38356" x="2420938" y="2516188"/>
          <p14:tracePt t="38676" x="2430463" y="2516188"/>
          <p14:tracePt t="38725" x="2438400" y="2516188"/>
          <p14:tracePt t="38732" x="2455863" y="2516188"/>
          <p14:tracePt t="38740" x="2481263" y="2541588"/>
          <p14:tracePt t="38748" x="2489200" y="2549525"/>
          <p14:tracePt t="38756" x="2497138" y="2549525"/>
          <p14:tracePt t="38764" x="2514600" y="2574925"/>
          <p14:tracePt t="38772" x="2524125" y="2582863"/>
          <p14:tracePt t="38788" x="2540000" y="2600325"/>
          <p14:tracePt t="38812" x="2549525" y="2608263"/>
          <p14:tracePt t="38876" x="2549525" y="2625725"/>
          <p14:tracePt t="38884" x="2557463" y="2643188"/>
          <p14:tracePt t="38892" x="2565400" y="2643188"/>
          <p14:tracePt t="38900" x="2565400" y="2660650"/>
          <p14:tracePt t="38908" x="2582863" y="2693988"/>
          <p14:tracePt t="38916" x="2590800" y="2711450"/>
          <p14:tracePt t="38924" x="2600325" y="2752725"/>
          <p14:tracePt t="38932" x="2600325" y="2778125"/>
          <p14:tracePt t="38940" x="2608263" y="2830513"/>
          <p14:tracePt t="38948" x="2625725" y="2897188"/>
          <p14:tracePt t="38956" x="2625725" y="2957513"/>
          <p14:tracePt t="38964" x="2625725" y="3059113"/>
          <p14:tracePt t="38972" x="2625725" y="3152775"/>
          <p14:tracePt t="38980" x="2625725" y="3238500"/>
          <p14:tracePt t="38988" x="2625725" y="3330575"/>
          <p14:tracePt t="38996" x="2616200" y="3424238"/>
          <p14:tracePt t="39004" x="2590800" y="3502025"/>
          <p14:tracePt t="39012" x="2574925" y="3560763"/>
          <p14:tracePt t="39020" x="2565400" y="3619500"/>
          <p14:tracePt t="39028" x="2532063" y="3687763"/>
          <p14:tracePt t="39036" x="2524125" y="3722688"/>
          <p14:tracePt t="39044" x="2506663" y="3738563"/>
          <p14:tracePt t="39052" x="2506663" y="3763963"/>
          <p14:tracePt t="39060" x="2489200" y="3781425"/>
          <p14:tracePt t="39068" x="2489200" y="3798888"/>
          <p14:tracePt t="39148" x="2489200" y="3806825"/>
          <p14:tracePt t="39164" x="2489200" y="3816350"/>
          <p14:tracePt t="39172" x="2489200" y="3824288"/>
          <p14:tracePt t="39244" x="2489200" y="3832225"/>
          <p14:tracePt t="39252" x="2497138" y="3832225"/>
          <p14:tracePt t="39260" x="2524125" y="3832225"/>
          <p14:tracePt t="39268" x="2532063" y="3832225"/>
          <p14:tracePt t="39276" x="2557463" y="3832225"/>
          <p14:tracePt t="39284" x="2574925" y="3841750"/>
          <p14:tracePt t="39308" x="2590800" y="3849688"/>
          <p14:tracePt t="39316" x="2590800" y="3867150"/>
          <p14:tracePt t="39324" x="2608263" y="3883025"/>
          <p14:tracePt t="39332" x="2608263" y="3900488"/>
          <p14:tracePt t="39340" x="2608263" y="3917950"/>
          <p14:tracePt t="39348" x="2608263" y="3943350"/>
          <p14:tracePt t="39356" x="2608263" y="3951288"/>
          <p14:tracePt t="39364" x="2608263" y="3976688"/>
          <p14:tracePt t="39372" x="2608263" y="3986213"/>
          <p14:tracePt t="39388" x="2608263" y="4002088"/>
          <p14:tracePt t="39404" x="2616200" y="4011613"/>
          <p14:tracePt t="39420" x="2625725" y="4019550"/>
          <p14:tracePt t="39580" x="2633663" y="4019550"/>
          <p14:tracePt t="39588" x="2659063" y="4019550"/>
          <p14:tracePt t="39596" x="2676525" y="4011613"/>
          <p14:tracePt t="39604" x="2693988" y="3986213"/>
          <p14:tracePt t="39612" x="2701925" y="3976688"/>
          <p14:tracePt t="39620" x="2709863" y="3960813"/>
          <p14:tracePt t="39628" x="2719388" y="3935413"/>
          <p14:tracePt t="39716" x="2735263" y="3935413"/>
          <p14:tracePt t="39724" x="2752725" y="3943350"/>
          <p14:tracePt t="39732" x="2770188" y="3968750"/>
          <p14:tracePt t="39740" x="2811463" y="3986213"/>
          <p14:tracePt t="39748" x="2854325" y="4011613"/>
          <p14:tracePt t="39756" x="2879725" y="4019550"/>
          <p14:tracePt t="39764" x="2914650" y="4027488"/>
          <p14:tracePt t="39772" x="2940050" y="4027488"/>
          <p14:tracePt t="39780" x="2947988" y="4037013"/>
          <p14:tracePt t="39788" x="2965450" y="4052888"/>
          <p14:tracePt t="40012" x="2973388" y="4062413"/>
          <p14:tracePt t="40028" x="2982913" y="4062413"/>
          <p14:tracePt t="40044" x="3008313" y="4070350"/>
          <p14:tracePt t="40052" x="3016250" y="4087813"/>
          <p14:tracePt t="41045" x="3024188" y="4087813"/>
          <p14:tracePt t="41052" x="3049588" y="4087813"/>
          <p14:tracePt t="41060" x="3059113" y="4070350"/>
          <p14:tracePt t="41068" x="3067050" y="4070350"/>
          <p14:tracePt t="41076" x="3092450" y="4052888"/>
          <p14:tracePt t="41084" x="3092450" y="4044950"/>
          <p14:tracePt t="41092" x="3117850" y="4037013"/>
          <p14:tracePt t="41100" x="3127375" y="4027488"/>
          <p14:tracePt t="41116" x="3152775" y="4002088"/>
          <p14:tracePt t="41124" x="3152775" y="3994150"/>
          <p14:tracePt t="41132" x="3160713" y="3976688"/>
          <p14:tracePt t="41140" x="3178175" y="3968750"/>
          <p14:tracePt t="41148" x="3178175" y="3960813"/>
          <p14:tracePt t="41156" x="3186113" y="3943350"/>
          <p14:tracePt t="41164" x="3194050" y="3935413"/>
          <p14:tracePt t="41172" x="3203575" y="3917950"/>
          <p14:tracePt t="41188" x="3211513" y="3900488"/>
          <p14:tracePt t="41196" x="3228975" y="3883025"/>
          <p14:tracePt t="41204" x="3236913" y="3875088"/>
          <p14:tracePt t="41212" x="3244850" y="3849688"/>
          <p14:tracePt t="41220" x="3270250" y="3824288"/>
          <p14:tracePt t="41228" x="3270250" y="3816350"/>
          <p14:tracePt t="41236" x="3287713" y="3806825"/>
          <p14:tracePt t="41244" x="3297238" y="3790950"/>
          <p14:tracePt t="41252" x="3305175" y="3773488"/>
          <p14:tracePt t="41260" x="3305175" y="3763963"/>
          <p14:tracePt t="41268" x="3305175" y="3738563"/>
          <p14:tracePt t="41276" x="3305175" y="3722688"/>
          <p14:tracePt t="41284" x="3305175" y="3705225"/>
          <p14:tracePt t="41292" x="3313113" y="3687763"/>
          <p14:tracePt t="41300" x="3313113" y="3662363"/>
          <p14:tracePt t="41308" x="3322638" y="3654425"/>
          <p14:tracePt t="41317" x="3322638" y="3629025"/>
          <p14:tracePt t="41324" x="3338513" y="3611563"/>
          <p14:tracePt t="41332" x="3348038" y="3586163"/>
          <p14:tracePt t="41340" x="3355975" y="3578225"/>
          <p14:tracePt t="41348" x="3363913" y="3552825"/>
          <p14:tracePt t="41356" x="3373438" y="3535363"/>
          <p14:tracePt t="41364" x="3381375" y="3527425"/>
          <p14:tracePt t="41372" x="3381375" y="3517900"/>
          <p14:tracePt t="41380" x="3389313" y="3502025"/>
          <p14:tracePt t="41396" x="3398838" y="3475038"/>
          <p14:tracePt t="41404" x="3414713" y="3459163"/>
          <p14:tracePt t="41428" x="3414713" y="3449638"/>
          <p14:tracePt t="41548" x="3414713" y="3441700"/>
          <p14:tracePt t="41621" x="3406775" y="3441700"/>
          <p14:tracePt t="41644" x="3398838" y="3449638"/>
          <p14:tracePt t="41652" x="3398838" y="3459163"/>
          <p14:tracePt t="41660" x="3398838" y="3467100"/>
          <p14:tracePt t="41668" x="3398838" y="3492500"/>
          <p14:tracePt t="41676" x="3398838" y="3502025"/>
          <p14:tracePt t="41684" x="3389313" y="3509963"/>
          <p14:tracePt t="41692" x="3389313" y="3527425"/>
          <p14:tracePt t="41700" x="3381375" y="3552825"/>
          <p14:tracePt t="41708" x="3381375" y="3568700"/>
          <p14:tracePt t="41716" x="3373438" y="3586163"/>
          <p14:tracePt t="41724" x="3363913" y="3611563"/>
          <p14:tracePt t="41732" x="3348038" y="3629025"/>
          <p14:tracePt t="41748" x="3348038" y="3636963"/>
          <p14:tracePt t="41756" x="3348038" y="3646488"/>
          <p14:tracePt t="41764" x="3338513" y="3646488"/>
          <p14:tracePt t="41772" x="3330575" y="3654425"/>
          <p14:tracePt t="41821" x="3322638" y="3671888"/>
          <p14:tracePt t="41892" x="3313113" y="3671888"/>
          <p14:tracePt t="41908" x="3305175" y="3679825"/>
          <p14:tracePt t="41924" x="3305175" y="3687763"/>
          <p14:tracePt t="41933" x="3287713" y="3697288"/>
          <p14:tracePt t="41948" x="3279775" y="3705225"/>
          <p14:tracePt t="41956" x="3279775" y="3713163"/>
          <p14:tracePt t="41964" x="3262313" y="3722688"/>
          <p14:tracePt t="41972" x="3244850" y="3730625"/>
          <p14:tracePt t="41988" x="3228975" y="3738563"/>
          <p14:tracePt t="42125" x="3219450" y="3748088"/>
          <p14:tracePt t="42156" x="3203575" y="3756025"/>
          <p14:tracePt t="42173" x="3203575" y="3763963"/>
          <p14:tracePt t="42180" x="3194050" y="3763963"/>
          <p14:tracePt t="42188" x="3186113" y="3763963"/>
          <p14:tracePt t="42196" x="3186113" y="3773488"/>
          <p14:tracePt t="42212" x="3178175" y="3773488"/>
          <p14:tracePt t="42220" x="3168650" y="3781425"/>
          <p14:tracePt t="42260" x="3160713" y="3781425"/>
          <p14:tracePt t="42420" x="3160713" y="3773488"/>
          <p14:tracePt t="42428" x="3160713" y="3756025"/>
          <p14:tracePt t="42436" x="3160713" y="3730625"/>
          <p14:tracePt t="42452" x="3160713" y="3697288"/>
          <p14:tracePt t="42468" x="3168650" y="3662363"/>
          <p14:tracePt t="42476" x="3168650" y="3646488"/>
          <p14:tracePt t="42484" x="3168650" y="3619500"/>
          <p14:tracePt t="42492" x="3168650" y="3586163"/>
          <p14:tracePt t="42500" x="3168650" y="3552825"/>
          <p14:tracePt t="42508" x="3186113" y="3517900"/>
          <p14:tracePt t="42524" x="3186113" y="3484563"/>
          <p14:tracePt t="42532" x="3194050" y="3475038"/>
          <p14:tracePt t="42540" x="3194050" y="3449638"/>
          <p14:tracePt t="42548" x="3194050" y="3424238"/>
          <p14:tracePt t="42556" x="3211513" y="3390900"/>
          <p14:tracePt t="42572" x="3228975" y="3373438"/>
          <p14:tracePt t="42580" x="3236913" y="3355975"/>
          <p14:tracePt t="42588" x="3244850" y="3340100"/>
          <p14:tracePt t="42596" x="3244850" y="3330575"/>
          <p14:tracePt t="42604" x="3244850" y="3322638"/>
          <p14:tracePt t="42612" x="3254375" y="3314700"/>
          <p14:tracePt t="42620" x="3254375" y="3305175"/>
          <p14:tracePt t="42628" x="3262313" y="3289300"/>
          <p14:tracePt t="42636" x="3262313" y="3279775"/>
          <p14:tracePt t="42644" x="3262313" y="3271838"/>
          <p14:tracePt t="42652" x="3262313" y="3246438"/>
          <p14:tracePt t="42660" x="3279775" y="3203575"/>
          <p14:tracePt t="42668" x="3279775" y="3186113"/>
          <p14:tracePt t="42676" x="3279775" y="3178175"/>
          <p14:tracePt t="42684" x="3279775" y="3170238"/>
          <p14:tracePt t="42692" x="3287713" y="3152775"/>
          <p14:tracePt t="42700" x="3305175" y="3135313"/>
          <p14:tracePt t="42716" x="3313113" y="3109913"/>
          <p14:tracePt t="42724" x="3330575" y="3094038"/>
          <p14:tracePt t="42740" x="3348038" y="3084513"/>
          <p14:tracePt t="42748" x="3348038" y="3076575"/>
          <p14:tracePt t="42764" x="3348038" y="3067050"/>
          <p14:tracePt t="42772" x="3355975" y="3059113"/>
          <p14:tracePt t="42780" x="3355975" y="3051175"/>
          <p14:tracePt t="42788" x="3355975" y="3041650"/>
          <p14:tracePt t="42796" x="3363913" y="3033713"/>
          <p14:tracePt t="42821" x="3373438" y="3025775"/>
          <p14:tracePt t="42828" x="3381375" y="3008313"/>
          <p14:tracePt t="42844" x="3389313" y="3008313"/>
          <p14:tracePt t="42884" x="3389313" y="3000375"/>
          <p14:tracePt t="43140" x="3389313" y="3016250"/>
          <p14:tracePt t="43156" x="3389313" y="3025775"/>
          <p14:tracePt t="43172" x="3389313" y="3041650"/>
          <p14:tracePt t="43180" x="3381375" y="3051175"/>
          <p14:tracePt t="43188" x="3373438" y="3059113"/>
          <p14:tracePt t="43196" x="3363913" y="3067050"/>
          <p14:tracePt t="43204" x="3363913" y="3076575"/>
          <p14:tracePt t="43212" x="3355975" y="3084513"/>
          <p14:tracePt t="43228" x="3355975" y="3101975"/>
          <p14:tracePt t="43236" x="3348038" y="3101975"/>
          <p14:tracePt t="43244" x="3348038" y="3109913"/>
          <p14:tracePt t="43252" x="3348038" y="3135313"/>
          <p14:tracePt t="43268" x="3348038" y="3160713"/>
          <p14:tracePt t="43276" x="3338513" y="3170238"/>
          <p14:tracePt t="43284" x="3338513" y="3178175"/>
          <p14:tracePt t="43292" x="3338513" y="3195638"/>
          <p14:tracePt t="43300" x="3330575" y="3211513"/>
          <p14:tracePt t="43308" x="3330575" y="3246438"/>
          <p14:tracePt t="43316" x="3313113" y="3271838"/>
          <p14:tracePt t="43324" x="3305175" y="3297238"/>
          <p14:tracePt t="43332" x="3305175" y="3314700"/>
          <p14:tracePt t="43340" x="3297238" y="3330575"/>
          <p14:tracePt t="43348" x="3297238" y="3355975"/>
          <p14:tracePt t="43356" x="3279775" y="3365500"/>
          <p14:tracePt t="43364" x="3270250" y="3382963"/>
          <p14:tracePt t="43372" x="3270250" y="3390900"/>
          <p14:tracePt t="43380" x="3262313" y="3398838"/>
          <p14:tracePt t="43388" x="3262313" y="3416300"/>
          <p14:tracePt t="43396" x="3262313" y="3433763"/>
          <p14:tracePt t="43412" x="3262313" y="3449638"/>
          <p14:tracePt t="43428" x="3262313" y="3459163"/>
          <p14:tracePt t="43436" x="3244850" y="3484563"/>
          <p14:tracePt t="43444" x="3244850" y="3502025"/>
          <p14:tracePt t="43460" x="3244850" y="3527425"/>
          <p14:tracePt t="43468" x="3236913" y="3552825"/>
          <p14:tracePt t="43476" x="3236913" y="3560763"/>
          <p14:tracePt t="43484" x="3228975" y="3578225"/>
          <p14:tracePt t="43492" x="3228975" y="3594100"/>
          <p14:tracePt t="43500" x="3219450" y="3603625"/>
          <p14:tracePt t="43508" x="3219450" y="3611563"/>
          <p14:tracePt t="43516" x="3203575" y="3636963"/>
          <p14:tracePt t="43524" x="3194050" y="3654425"/>
          <p14:tracePt t="43532" x="3186113" y="3671888"/>
          <p14:tracePt t="43540" x="3186113" y="3679825"/>
          <p14:tracePt t="43548" x="3178175" y="3687763"/>
          <p14:tracePt t="43556" x="3160713" y="3705225"/>
          <p14:tracePt t="43572" x="3160713" y="3722688"/>
          <p14:tracePt t="43580" x="3152775" y="3722688"/>
          <p14:tracePt t="43588" x="3152775" y="3738563"/>
          <p14:tracePt t="43596" x="3143250" y="3748088"/>
          <p14:tracePt t="43604" x="3135313" y="3748088"/>
          <p14:tracePt t="43612" x="3135313" y="3756025"/>
          <p14:tracePt t="43628" x="3127375" y="3773488"/>
          <p14:tracePt t="43636" x="3117850" y="3773488"/>
          <p14:tracePt t="43660" x="3109913" y="3781425"/>
          <p14:tracePt t="43684" x="3109913" y="3790950"/>
          <p14:tracePt t="43772" x="3109913" y="3781425"/>
          <p14:tracePt t="43780" x="3109913" y="3763963"/>
          <p14:tracePt t="43788" x="3109913" y="3722688"/>
          <p14:tracePt t="43796" x="3109913" y="3697288"/>
          <p14:tracePt t="43804" x="3109913" y="3662363"/>
          <p14:tracePt t="43812" x="3109913" y="3619500"/>
          <p14:tracePt t="43820" x="3109913" y="3594100"/>
          <p14:tracePt t="43828" x="3127375" y="3560763"/>
          <p14:tracePt t="43836" x="3143250" y="3517900"/>
          <p14:tracePt t="43844" x="3152775" y="3502025"/>
          <p14:tracePt t="43852" x="3152775" y="3475038"/>
          <p14:tracePt t="43860" x="3160713" y="3459163"/>
          <p14:tracePt t="43868" x="3160713" y="3433763"/>
          <p14:tracePt t="43876" x="3160713" y="3398838"/>
          <p14:tracePt t="43898" x="3160713" y="3355975"/>
          <p14:tracePt t="43900" x="3186113" y="3314700"/>
          <p14:tracePt t="43908" x="3186113" y="3289300"/>
          <p14:tracePt t="43916" x="3203575" y="3246438"/>
          <p14:tracePt t="43925" x="3211513" y="3228975"/>
          <p14:tracePt t="43932" x="3211513" y="3203575"/>
          <p14:tracePt t="43940" x="3219450" y="3186113"/>
          <p14:tracePt t="43948" x="3228975" y="3170238"/>
          <p14:tracePt t="43956" x="3236913" y="3152775"/>
          <p14:tracePt t="43964" x="3236913" y="3135313"/>
          <p14:tracePt t="43980" x="3244850" y="3135313"/>
          <p14:tracePt t="44460" x="3244850" y="3152775"/>
          <p14:tracePt t="44476" x="3244850" y="3160713"/>
          <p14:tracePt t="44492" x="3254375" y="3178175"/>
          <p14:tracePt t="44500" x="3254375" y="3186113"/>
          <p14:tracePt t="44580" x="3262313" y="3195638"/>
          <p14:tracePt t="44684" x="3270250" y="3195638"/>
          <p14:tracePt t="45501" x="3262313" y="3211513"/>
          <p14:tracePt t="45508" x="3262313" y="3221038"/>
          <p14:tracePt t="45516" x="3262313" y="3228975"/>
          <p14:tracePt t="45524" x="3262313" y="3238500"/>
          <p14:tracePt t="45532" x="3254375" y="3246438"/>
          <p14:tracePt t="45541" x="3254375" y="3263900"/>
          <p14:tracePt t="45548" x="3254375" y="3271838"/>
          <p14:tracePt t="45556" x="3244850" y="3289300"/>
          <p14:tracePt t="45572" x="3244850" y="3305175"/>
          <p14:tracePt t="45580" x="3244850" y="3314700"/>
          <p14:tracePt t="45588" x="3228975" y="3340100"/>
          <p14:tracePt t="45604" x="3228975" y="3355975"/>
          <p14:tracePt t="45612" x="3228975" y="3365500"/>
          <p14:tracePt t="45620" x="3228975" y="3373438"/>
          <p14:tracePt t="45628" x="3219450" y="3398838"/>
          <p14:tracePt t="45636" x="3211513" y="3416300"/>
          <p14:tracePt t="45644" x="3203575" y="3441700"/>
          <p14:tracePt t="45652" x="3203575" y="3449638"/>
          <p14:tracePt t="45660" x="3194050" y="3475038"/>
          <p14:tracePt t="45668" x="3194050" y="3484563"/>
          <p14:tracePt t="45676" x="3186113" y="3502025"/>
          <p14:tracePt t="45684" x="3186113" y="3509963"/>
          <p14:tracePt t="45692" x="3186113" y="3527425"/>
          <p14:tracePt t="45700" x="3178175" y="3543300"/>
          <p14:tracePt t="45716" x="3168650" y="3568700"/>
          <p14:tracePt t="45732" x="3168650" y="3586163"/>
          <p14:tracePt t="45740" x="3152775" y="3603625"/>
          <p14:tracePt t="45756" x="3152775" y="3611563"/>
          <p14:tracePt t="45764" x="3152775" y="3619500"/>
          <p14:tracePt t="45772" x="3152775" y="3629025"/>
          <p14:tracePt t="45780" x="3143250" y="3636963"/>
          <p14:tracePt t="45796" x="3135313" y="3646488"/>
          <p14:tracePt t="45836" x="3127375" y="3671888"/>
          <p14:tracePt t="45852" x="3117850" y="3687763"/>
          <p14:tracePt t="45860" x="3109913" y="3697288"/>
          <p14:tracePt t="45868" x="3100388" y="3722688"/>
          <p14:tracePt t="45876" x="3100388" y="3738563"/>
          <p14:tracePt t="45894" x="3084513" y="3756025"/>
          <p14:tracePt t="45900" x="3074988" y="3781425"/>
          <p14:tracePt t="45916" x="3067050" y="3798888"/>
          <p14:tracePt t="45924" x="3067050" y="3806825"/>
          <p14:tracePt t="45932" x="3049588" y="3816350"/>
          <p14:tracePt t="45940" x="3041650" y="3824288"/>
          <p14:tracePt t="46956" x="3041650" y="3841750"/>
          <p14:tracePt t="46964" x="3041650" y="3849688"/>
          <p14:tracePt t="46972" x="3041650" y="3857625"/>
          <p14:tracePt t="46996" x="3041650" y="3875088"/>
          <p14:tracePt t="47028" x="3041650" y="3883025"/>
          <p14:tracePt t="47044" x="3049588" y="3892550"/>
          <p14:tracePt t="47052" x="3049588" y="3900488"/>
          <p14:tracePt t="47060" x="3059113" y="3908425"/>
          <p14:tracePt t="47100" x="3059113" y="3925888"/>
          <p14:tracePt t="47108" x="3059113" y="3935413"/>
          <p14:tracePt t="47132" x="3067050" y="3935413"/>
          <p14:tracePt t="47140" x="3074988" y="3943350"/>
          <p14:tracePt t="47924" x="3084513" y="3943350"/>
          <p14:tracePt t="48212" x="3100388" y="3943350"/>
          <p14:tracePt t="48348" x="3117850" y="3943350"/>
          <p14:tracePt t="48356" x="3152775" y="3935413"/>
          <p14:tracePt t="48364" x="3228975" y="3917950"/>
          <p14:tracePt t="48372" x="3297238" y="3908425"/>
          <p14:tracePt t="48380" x="3348038" y="3900488"/>
          <p14:tracePt t="48388" x="3381375" y="3892550"/>
          <p14:tracePt t="48396" x="3424238" y="3892550"/>
          <p14:tracePt t="48404" x="3441700" y="3883025"/>
          <p14:tracePt t="48412" x="3467100" y="3883025"/>
          <p14:tracePt t="48548" x="3475038" y="3883025"/>
          <p14:tracePt t="48612" x="3482975" y="3892550"/>
          <p14:tracePt t="48636" x="3500438" y="3892550"/>
          <p14:tracePt t="48644" x="3508375" y="3892550"/>
          <p14:tracePt t="48668" x="3525838" y="3892550"/>
          <p14:tracePt t="48676" x="3533775" y="3892550"/>
          <p14:tracePt t="49452" x="3543300" y="3883025"/>
          <p14:tracePt t="49460" x="3586163" y="3883025"/>
          <p14:tracePt t="49468" x="3619500" y="3875088"/>
          <p14:tracePt t="49476" x="3644900" y="3875088"/>
          <p14:tracePt t="49492" x="3652838" y="3875088"/>
          <p14:tracePt t="49500" x="3662363" y="3875088"/>
          <p14:tracePt t="49508" x="3670300" y="3875088"/>
          <p14:tracePt t="49516" x="3687763" y="3875088"/>
          <p14:tracePt t="49524" x="3721100" y="3875088"/>
          <p14:tracePt t="49532" x="3729038" y="3875088"/>
          <p14:tracePt t="49540" x="3771900" y="3875088"/>
          <p14:tracePt t="49548" x="3848100" y="3875088"/>
          <p14:tracePt t="49556" x="3908425" y="3875088"/>
          <p14:tracePt t="49564" x="3951288" y="3875088"/>
          <p14:tracePt t="49572" x="3992563" y="3875088"/>
          <p14:tracePt t="49580" x="4035425" y="3875088"/>
          <p14:tracePt t="49588" x="4070350" y="3875088"/>
          <p14:tracePt t="49596" x="4111625" y="3875088"/>
          <p14:tracePt t="49604" x="4129088" y="3875088"/>
          <p14:tracePt t="49612" x="4137025" y="3875088"/>
          <p14:tracePt t="49620" x="4171950" y="3867150"/>
          <p14:tracePt t="49628" x="4179888" y="3857625"/>
          <p14:tracePt t="49636" x="4187825" y="3849688"/>
          <p14:tracePt t="49652" x="4205288" y="3849688"/>
          <p14:tracePt t="49660" x="4240213" y="3841750"/>
          <p14:tracePt t="49668" x="4256088" y="3841750"/>
          <p14:tracePt t="49676" x="4298950" y="3841750"/>
          <p14:tracePt t="49684" x="4341813" y="3841750"/>
          <p14:tracePt t="49692" x="4400550" y="3841750"/>
          <p14:tracePt t="49700" x="4435475" y="3832225"/>
          <p14:tracePt t="49708" x="4451350" y="3816350"/>
          <p14:tracePt t="49716" x="4486275" y="3806825"/>
          <p14:tracePt t="49724" x="4519613" y="3798888"/>
          <p14:tracePt t="49732" x="4537075" y="3798888"/>
          <p14:tracePt t="49740" x="4562475" y="3798888"/>
          <p14:tracePt t="49748" x="4587875" y="3781425"/>
          <p14:tracePt t="49756" x="4595813" y="3773488"/>
          <p14:tracePt t="49764" x="4613275" y="3763963"/>
          <p14:tracePt t="49772" x="4646613" y="3756025"/>
          <p14:tracePt t="49780" x="4681538" y="3738563"/>
          <p14:tracePt t="49788" x="4699000" y="3730625"/>
          <p14:tracePt t="49796" x="4724400" y="3722688"/>
          <p14:tracePt t="49812" x="4740275" y="3713163"/>
          <p14:tracePt t="49820" x="4757738" y="3705225"/>
          <p14:tracePt t="49828" x="4765675" y="3697288"/>
          <p14:tracePt t="49836" x="4783138" y="3687763"/>
          <p14:tracePt t="49844" x="4800600" y="3687763"/>
          <p14:tracePt t="49852" x="4818063" y="3679825"/>
          <p14:tracePt t="49860" x="4833938" y="3671888"/>
          <p14:tracePt t="49868" x="4851400" y="3654425"/>
          <p14:tracePt t="49876" x="4868863" y="3654425"/>
          <p14:tracePt t="49884" x="4876800" y="3654425"/>
          <p14:tracePt t="49892" x="4902200" y="3646488"/>
          <p14:tracePt t="49900" x="4935538" y="3629025"/>
          <p14:tracePt t="49908" x="4953000" y="3619500"/>
          <p14:tracePt t="49916" x="4978400" y="3611563"/>
          <p14:tracePt t="49924" x="4987925" y="3603625"/>
          <p14:tracePt t="49932" x="5003800" y="3594100"/>
          <p14:tracePt t="49940" x="5029200" y="3586163"/>
          <p14:tracePt t="49956" x="5046663" y="3578225"/>
          <p14:tracePt t="49964" x="5064125" y="3568700"/>
          <p14:tracePt t="49972" x="5080000" y="3552825"/>
          <p14:tracePt t="49980" x="5106988" y="3543300"/>
          <p14:tracePt t="49996" x="5132388" y="3535363"/>
          <p14:tracePt t="50036" x="5140325" y="3535363"/>
          <p14:tracePt t="50060" x="5157788" y="3535363"/>
          <p14:tracePt t="50988" x="5148263" y="3552825"/>
          <p14:tracePt t="51252" x="5140325" y="3560763"/>
          <p14:tracePt t="51260" x="5122863" y="3578225"/>
          <p14:tracePt t="51276" x="5097463" y="3586163"/>
          <p14:tracePt t="51292" x="5089525" y="3586163"/>
          <p14:tracePt t="51308" x="5072063" y="3586163"/>
          <p14:tracePt t="51316" x="5064125" y="3586163"/>
          <p14:tracePt t="51332" x="5054600" y="3586163"/>
          <p14:tracePt t="51340" x="5046663" y="3586163"/>
          <p14:tracePt t="51348" x="5038725" y="3586163"/>
          <p14:tracePt t="51364" x="5029200" y="3586163"/>
          <p14:tracePt t="51372" x="5021263" y="3586163"/>
          <p14:tracePt t="51396" x="5013325" y="3586163"/>
          <p14:tracePt t="51404" x="4995863" y="3586163"/>
          <p14:tracePt t="52196" x="4987925" y="3578225"/>
          <p14:tracePt t="52300" x="4987925" y="3560763"/>
          <p14:tracePt t="52316" x="4987925" y="3552825"/>
          <p14:tracePt t="52324" x="4987925" y="3509963"/>
          <p14:tracePt t="52332" x="4995863" y="3502025"/>
          <p14:tracePt t="52340" x="4995863" y="3484563"/>
          <p14:tracePt t="52348" x="4995863" y="3475038"/>
          <p14:tracePt t="58484" x="4995863" y="3424238"/>
          <p14:tracePt t="58492" x="4995863" y="3355975"/>
          <p14:tracePt t="58500" x="4995863" y="3340100"/>
          <p14:tracePt t="58508" x="4995863" y="3314700"/>
          <p14:tracePt t="58524" x="4995863" y="3297238"/>
          <p14:tracePt t="58532" x="4987925" y="3279775"/>
          <p14:tracePt t="58540" x="4987925" y="3263900"/>
          <p14:tracePt t="58548" x="4987925" y="3246438"/>
          <p14:tracePt t="58556" x="4987925" y="3238500"/>
          <p14:tracePt t="58564" x="4978400" y="3211513"/>
          <p14:tracePt t="58572" x="4970463" y="3186113"/>
          <p14:tracePt t="58580" x="4962525" y="3170238"/>
          <p14:tracePt t="58588" x="4953000" y="3160713"/>
          <p14:tracePt t="58596" x="4927600" y="3144838"/>
          <p14:tracePt t="58604" x="4876800" y="3109913"/>
          <p14:tracePt t="58612" x="4818063" y="3094038"/>
          <p14:tracePt t="58620" x="4765675" y="3067050"/>
          <p14:tracePt t="58628" x="4706938" y="3051175"/>
          <p14:tracePt t="58636" x="4621213" y="3041650"/>
          <p14:tracePt t="58644" x="4562475" y="3041650"/>
          <p14:tracePt t="58652" x="4511675" y="3041650"/>
          <p14:tracePt t="58660" x="4435475" y="3041650"/>
          <p14:tracePt t="58668" x="4375150" y="3041650"/>
          <p14:tracePt t="58676" x="4306888" y="3041650"/>
          <p14:tracePt t="58684" x="4240213" y="3041650"/>
          <p14:tracePt t="58692" x="4222750" y="3041650"/>
          <p14:tracePt t="58700" x="4187825" y="3041650"/>
          <p14:tracePt t="58708" x="4154488" y="3025775"/>
          <p14:tracePt t="58716" x="4137025" y="3016250"/>
          <p14:tracePt t="58724" x="4103688" y="3016250"/>
          <p14:tracePt t="58732" x="4035425" y="3016250"/>
          <p14:tracePt t="58740" x="3976688" y="3016250"/>
          <p14:tracePt t="58748" x="3908425" y="3016250"/>
          <p14:tracePt t="58756" x="3848100" y="3016250"/>
          <p14:tracePt t="58764" x="3781425" y="3016250"/>
          <p14:tracePt t="58772" x="3738563" y="3016250"/>
          <p14:tracePt t="58780" x="3678238" y="3016250"/>
          <p14:tracePt t="58788" x="3644900" y="3016250"/>
          <p14:tracePt t="58796" x="3619500" y="3016250"/>
          <p14:tracePt t="58804" x="3611563" y="3016250"/>
          <p14:tracePt t="58812" x="3602038" y="3016250"/>
          <p14:tracePt t="58820" x="3586163" y="3025775"/>
          <p14:tracePt t="58828" x="3568700" y="3025775"/>
          <p14:tracePt t="58836" x="3551238" y="3025775"/>
          <p14:tracePt t="58844" x="3508375" y="3033713"/>
          <p14:tracePt t="58852" x="3449638" y="3041650"/>
          <p14:tracePt t="58860" x="3389313" y="3041650"/>
          <p14:tracePt t="58868" x="3363913" y="3041650"/>
          <p14:tracePt t="58876" x="3338513" y="3041650"/>
          <p14:tracePt t="58885" x="3313113" y="3041650"/>
          <p14:tracePt t="58892" x="3297238" y="3041650"/>
          <p14:tracePt t="58909" x="3279775" y="3041650"/>
          <p14:tracePt t="58916" x="3270250" y="3041650"/>
          <p14:tracePt t="58924" x="3262313" y="3041650"/>
          <p14:tracePt t="58932" x="3244850" y="3033713"/>
          <p14:tracePt t="58940" x="3219450" y="3025775"/>
          <p14:tracePt t="58948" x="3194050" y="3016250"/>
          <p14:tracePt t="58956" x="3186113" y="3016250"/>
          <p14:tracePt t="58964" x="3143250" y="3008313"/>
          <p14:tracePt t="58972" x="3109913" y="2990850"/>
          <p14:tracePt t="58980" x="3059113" y="2982913"/>
          <p14:tracePt t="58988" x="3008313" y="2965450"/>
          <p14:tracePt t="58996" x="2965450" y="2932113"/>
          <p14:tracePt t="59004" x="2914650" y="2914650"/>
          <p14:tracePt t="59012" x="2854325" y="2881313"/>
          <p14:tracePt t="59020" x="2803525" y="2871788"/>
          <p14:tracePt t="59028" x="2770188" y="2846388"/>
          <p14:tracePt t="59036" x="2735263" y="2838450"/>
          <p14:tracePt t="59044" x="2735263" y="2830513"/>
          <p14:tracePt t="59052" x="2735263" y="2820988"/>
          <p14:tracePt t="59060" x="2735263" y="2805113"/>
          <p14:tracePt t="59068" x="2735263" y="2795588"/>
          <p14:tracePt t="59076" x="2735263" y="2778125"/>
          <p14:tracePt t="59084" x="2735263" y="2770188"/>
          <p14:tracePt t="59100" x="2735263" y="2752725"/>
          <p14:tracePt t="59116" x="2744788" y="2744788"/>
          <p14:tracePt t="59220" x="2744788" y="2762250"/>
          <p14:tracePt t="59228" x="2744788" y="2778125"/>
          <p14:tracePt t="59236" x="2760663" y="2787650"/>
          <p14:tracePt t="59244" x="2760663" y="2795588"/>
          <p14:tracePt t="59252" x="2770188" y="2805113"/>
          <p14:tracePt t="59260" x="2778125" y="2813050"/>
          <p14:tracePt t="59316" x="2778125" y="2830513"/>
          <p14:tracePt t="59332" x="2778125" y="2838450"/>
          <p14:tracePt t="59340" x="2786063" y="2846388"/>
          <p14:tracePt t="59348" x="2795588" y="2855913"/>
          <p14:tracePt t="59364" x="2795588" y="2871788"/>
          <p14:tracePt t="59372" x="2795588" y="2881313"/>
          <p14:tracePt t="59380" x="2795588" y="2889250"/>
          <p14:tracePt t="59388" x="2795588" y="2897188"/>
          <p14:tracePt t="59396" x="2803525" y="2906713"/>
          <p14:tracePt t="59404" x="2811463" y="2914650"/>
          <p14:tracePt t="59412" x="2811463" y="2932113"/>
          <p14:tracePt t="59420" x="2811463" y="2940050"/>
          <p14:tracePt t="59428" x="2828925" y="2957513"/>
          <p14:tracePt t="59436" x="2828925" y="2974975"/>
          <p14:tracePt t="59452" x="2828925" y="2990850"/>
          <p14:tracePt t="59460" x="2828925" y="3016250"/>
          <p14:tracePt t="59468" x="2828925" y="3033713"/>
          <p14:tracePt t="59476" x="2828925" y="3041650"/>
          <p14:tracePt t="59484" x="2828925" y="3051175"/>
          <p14:tracePt t="59492" x="2828925" y="3067050"/>
          <p14:tracePt t="59500" x="2828925" y="3076575"/>
          <p14:tracePt t="59508" x="2828925" y="3084513"/>
          <p14:tracePt t="59516" x="2828925" y="3101975"/>
          <p14:tracePt t="59524" x="2828925" y="3109913"/>
          <p14:tracePt t="59540" x="2828925" y="3135313"/>
          <p14:tracePt t="59548" x="2838450" y="3135313"/>
          <p14:tracePt t="59556" x="2838450" y="3144838"/>
          <p14:tracePt t="59564" x="2838450" y="3170238"/>
          <p14:tracePt t="59572" x="2838450" y="3178175"/>
          <p14:tracePt t="59580" x="2838450" y="3203575"/>
          <p14:tracePt t="59588" x="2838450" y="3211513"/>
          <p14:tracePt t="59596" x="2838450" y="3228975"/>
          <p14:tracePt t="59604" x="2828925" y="3254375"/>
          <p14:tracePt t="59612" x="2828925" y="3271838"/>
          <p14:tracePt t="59620" x="2820988" y="3322638"/>
          <p14:tracePt t="59636" x="2820988" y="3355975"/>
          <p14:tracePt t="59644" x="2811463" y="3365500"/>
          <p14:tracePt t="59652" x="2811463" y="3390900"/>
          <p14:tracePt t="59660" x="2811463" y="3408363"/>
          <p14:tracePt t="59668" x="2811463" y="3424238"/>
          <p14:tracePt t="59676" x="2795588" y="3441700"/>
          <p14:tracePt t="59700" x="2795588" y="3459163"/>
          <p14:tracePt t="59716" x="2795588" y="3467100"/>
          <p14:tracePt t="59740" x="2795588" y="3475038"/>
          <p14:tracePt t="59756" x="2795588" y="3484563"/>
          <p14:tracePt t="59908" x="2795588" y="3492500"/>
          <p14:tracePt t="59964" x="2795588" y="3502025"/>
          <p14:tracePt t="59996" x="2811463" y="3502025"/>
          <p14:tracePt t="60004" x="2820988" y="3502025"/>
          <p14:tracePt t="60012" x="2828925" y="3502025"/>
          <p14:tracePt t="60020" x="2828925" y="3492500"/>
          <p14:tracePt t="60028" x="2846388" y="3484563"/>
          <p14:tracePt t="60044" x="2854325" y="3467100"/>
          <p14:tracePt t="60052" x="2863850" y="3459163"/>
          <p14:tracePt t="60060" x="2871788" y="3441700"/>
          <p14:tracePt t="60068" x="2879725" y="3424238"/>
          <p14:tracePt t="60076" x="2889250" y="3416300"/>
          <p14:tracePt t="60084" x="2905125" y="3398838"/>
          <p14:tracePt t="60092" x="2930525" y="3382963"/>
          <p14:tracePt t="60100" x="2930525" y="3365500"/>
          <p14:tracePt t="60108" x="2955925" y="3355975"/>
          <p14:tracePt t="60116" x="2973388" y="3330575"/>
          <p14:tracePt t="60124" x="2990850" y="3305175"/>
          <p14:tracePt t="60132" x="3008313" y="3279775"/>
          <p14:tracePt t="60140" x="3024188" y="3263900"/>
          <p14:tracePt t="60148" x="3049588" y="3228975"/>
          <p14:tracePt t="60156" x="3067050" y="3203575"/>
          <p14:tracePt t="60164" x="3067050" y="3195638"/>
          <p14:tracePt t="60172" x="3074988" y="3170238"/>
          <p14:tracePt t="60180" x="3084513" y="3152775"/>
          <p14:tracePt t="60188" x="3092450" y="3144838"/>
          <p14:tracePt t="60196" x="3092450" y="3127375"/>
          <p14:tracePt t="60204" x="3100388" y="3109913"/>
          <p14:tracePt t="60212" x="3117850" y="3076575"/>
          <p14:tracePt t="60220" x="3127375" y="3076575"/>
          <p14:tracePt t="60228" x="3135313" y="3059113"/>
          <p14:tracePt t="60236" x="3143250" y="3033713"/>
          <p14:tracePt t="60244" x="3152775" y="3033713"/>
          <p14:tracePt t="60252" x="3168650" y="3000375"/>
          <p14:tracePt t="60260" x="3168650" y="2982913"/>
          <p14:tracePt t="60268" x="3194050" y="2965450"/>
          <p14:tracePt t="60276" x="3203575" y="2949575"/>
          <p14:tracePt t="60284" x="3211513" y="2932113"/>
          <p14:tracePt t="60292" x="3228975" y="2914650"/>
          <p14:tracePt t="60300" x="3236913" y="2897188"/>
          <p14:tracePt t="60308" x="3244850" y="2889250"/>
          <p14:tracePt t="60324" x="3244850" y="2863850"/>
          <p14:tracePt t="60332" x="3254375" y="2855913"/>
          <p14:tracePt t="60340" x="3254375" y="2838450"/>
          <p14:tracePt t="60356" x="3254375" y="2830513"/>
          <p14:tracePt t="60364" x="3262313" y="2820988"/>
          <p14:tracePt t="60396" x="3270250" y="2813050"/>
          <p14:tracePt t="60404" x="3270250" y="2805113"/>
          <p14:tracePt t="60420" x="3279775" y="2795588"/>
          <p14:tracePt t="60436" x="3279775" y="2787650"/>
          <p14:tracePt t="60452" x="3297238" y="2762250"/>
          <p14:tracePt t="60468" x="3297238" y="2752725"/>
          <p14:tracePt t="60476" x="3305175" y="2727325"/>
          <p14:tracePt t="60492" x="3313113" y="2693988"/>
          <p14:tracePt t="60508" x="3313113" y="2686050"/>
          <p14:tracePt t="60516" x="3313113" y="2668588"/>
          <p14:tracePt t="60524" x="3313113" y="2660650"/>
          <p14:tracePt t="60533" x="3322638" y="2633663"/>
          <p14:tracePt t="60548" x="3322638" y="2625725"/>
          <p14:tracePt t="60572" x="3322638" y="2617788"/>
          <p14:tracePt t="60644" x="3322638" y="2625725"/>
          <p14:tracePt t="60652" x="3313113" y="2633663"/>
          <p14:tracePt t="60660" x="3297238" y="2660650"/>
          <p14:tracePt t="60668" x="3297238" y="2668588"/>
          <p14:tracePt t="60676" x="3287713" y="2686050"/>
          <p14:tracePt t="60684" x="3287713" y="2693988"/>
          <p14:tracePt t="60692" x="3287713" y="2701925"/>
          <p14:tracePt t="60700" x="3270250" y="2711450"/>
          <p14:tracePt t="60716" x="3262313" y="2719388"/>
          <p14:tracePt t="60724" x="3262313" y="2736850"/>
          <p14:tracePt t="60732" x="3262313" y="2744788"/>
          <p14:tracePt t="60740" x="3262313" y="2752725"/>
          <p14:tracePt t="60748" x="3254375" y="2762250"/>
          <p14:tracePt t="60764" x="3254375" y="2770188"/>
          <p14:tracePt t="60772" x="3236913" y="2795588"/>
          <p14:tracePt t="60788" x="3236913" y="2805113"/>
          <p14:tracePt t="60796" x="3219450" y="2820988"/>
          <p14:tracePt t="60804" x="3203575" y="2838450"/>
          <p14:tracePt t="60812" x="3194050" y="2863850"/>
          <p14:tracePt t="60820" x="3186113" y="2881313"/>
          <p14:tracePt t="60828" x="3168650" y="2897188"/>
          <p14:tracePt t="60836" x="3160713" y="2914650"/>
          <p14:tracePt t="60844" x="3160713" y="2932113"/>
          <p14:tracePt t="60852" x="3152775" y="2949575"/>
          <p14:tracePt t="60860" x="3152775" y="2974975"/>
          <p14:tracePt t="60868" x="3143250" y="2990850"/>
          <p14:tracePt t="60876" x="3127375" y="3025775"/>
          <p14:tracePt t="60895" x="3109913" y="3084513"/>
          <p14:tracePt t="60900" x="3100388" y="3101975"/>
          <p14:tracePt t="60908" x="3100388" y="3127375"/>
          <p14:tracePt t="60916" x="3084513" y="3152775"/>
          <p14:tracePt t="60924" x="3074988" y="3178175"/>
          <p14:tracePt t="60932" x="3067050" y="3195638"/>
          <p14:tracePt t="60940" x="3067050" y="3221038"/>
          <p14:tracePt t="60948" x="3067050" y="3263900"/>
          <p14:tracePt t="60956" x="3067050" y="3297238"/>
          <p14:tracePt t="60964" x="3067050" y="3330575"/>
          <p14:tracePt t="60972" x="3059113" y="3348038"/>
          <p14:tracePt t="60980" x="3049588" y="3365500"/>
          <p14:tracePt t="60988" x="3049588" y="3382963"/>
          <p14:tracePt t="60996" x="3041650" y="3408363"/>
          <p14:tracePt t="61004" x="3033713" y="3416300"/>
          <p14:tracePt t="61012" x="3033713" y="3424238"/>
          <p14:tracePt t="61020" x="3033713" y="3449638"/>
          <p14:tracePt t="61028" x="3033713" y="3459163"/>
          <p14:tracePt t="61036" x="3024188" y="3475038"/>
          <p14:tracePt t="61044" x="3008313" y="3492500"/>
          <p14:tracePt t="61052" x="3008313" y="3509963"/>
          <p14:tracePt t="61068" x="3008313" y="3517900"/>
          <p14:tracePt t="61076" x="3008313" y="3543300"/>
          <p14:tracePt t="61084" x="2998788" y="3560763"/>
          <p14:tracePt t="61092" x="2998788" y="3578225"/>
          <p14:tracePt t="61100" x="2998788" y="3586163"/>
          <p14:tracePt t="61108" x="2990850" y="3586163"/>
          <p14:tracePt t="61116" x="2990850" y="3594100"/>
          <p14:tracePt t="61124" x="2990850" y="3603625"/>
          <p14:tracePt t="61132" x="2982913" y="3611563"/>
          <p14:tracePt t="61148" x="2982913" y="3619500"/>
          <p14:tracePt t="61164" x="2973388" y="3629025"/>
          <p14:tracePt t="61172" x="2973388" y="3636963"/>
          <p14:tracePt t="61188" x="2973388" y="3646488"/>
          <p14:tracePt t="61196" x="2965450" y="3654425"/>
          <p14:tracePt t="61332" x="2965450" y="3662363"/>
          <p14:tracePt t="61340" x="2973388" y="3662363"/>
          <p14:tracePt t="61348" x="2982913" y="3662363"/>
          <p14:tracePt t="61356" x="3016250" y="3636963"/>
          <p14:tracePt t="61364" x="3041650" y="3594100"/>
          <p14:tracePt t="61372" x="3059113" y="3568700"/>
          <p14:tracePt t="61380" x="3074988" y="3517900"/>
          <p14:tracePt t="61388" x="3100388" y="3459163"/>
          <p14:tracePt t="61396" x="3127375" y="3398838"/>
          <p14:tracePt t="61404" x="3135313" y="3340100"/>
          <p14:tracePt t="61412" x="3152775" y="3271838"/>
          <p14:tracePt t="61420" x="3160713" y="3211513"/>
          <p14:tracePt t="61428" x="3160713" y="3160713"/>
          <p14:tracePt t="61436" x="3168650" y="3109913"/>
          <p14:tracePt t="61444" x="3178175" y="3076575"/>
          <p14:tracePt t="61452" x="3203575" y="3033713"/>
          <p14:tracePt t="61460" x="3211513" y="2982913"/>
          <p14:tracePt t="61468" x="3219450" y="2922588"/>
          <p14:tracePt t="61476" x="3244850" y="2889250"/>
          <p14:tracePt t="61484" x="3254375" y="2846388"/>
          <p14:tracePt t="61492" x="3262313" y="2820988"/>
          <p14:tracePt t="61500" x="3270250" y="2795588"/>
          <p14:tracePt t="61508" x="3297238" y="2770188"/>
          <p14:tracePt t="61516" x="3305175" y="2752725"/>
          <p14:tracePt t="61532" x="3313113" y="2744788"/>
          <p14:tracePt t="61548" x="3313113" y="2727325"/>
          <p14:tracePt t="61564" x="3322638" y="2719388"/>
          <p14:tracePt t="61756" x="3322638" y="2727325"/>
          <p14:tracePt t="61764" x="3313113" y="2762250"/>
          <p14:tracePt t="61772" x="3313113" y="2787650"/>
          <p14:tracePt t="61780" x="3313113" y="2813050"/>
          <p14:tracePt t="61788" x="3305175" y="2838450"/>
          <p14:tracePt t="61796" x="3305175" y="2871788"/>
          <p14:tracePt t="61804" x="3305175" y="2914650"/>
          <p14:tracePt t="61812" x="3305175" y="2957513"/>
          <p14:tracePt t="61820" x="3305175" y="2974975"/>
          <p14:tracePt t="61828" x="3313113" y="3016250"/>
          <p14:tracePt t="61836" x="3355975" y="3059113"/>
          <p14:tracePt t="61844" x="3414713" y="3101975"/>
          <p14:tracePt t="61852" x="3475038" y="3119438"/>
          <p14:tracePt t="61860" x="3568700" y="3144838"/>
          <p14:tracePt t="61868" x="3670300" y="3160713"/>
          <p14:tracePt t="61876" x="3771900" y="3178175"/>
          <p14:tracePt t="61885" x="3857625" y="3186113"/>
          <p14:tracePt t="61892" x="3941763" y="3186113"/>
          <p14:tracePt t="61900" x="4052888" y="3186113"/>
          <p14:tracePt t="61908" x="4179888" y="3186113"/>
          <p14:tracePt t="61916" x="4281488" y="3211513"/>
          <p14:tracePt t="61924" x="4400550" y="3228975"/>
          <p14:tracePt t="61932" x="4494213" y="3228975"/>
          <p14:tracePt t="61940" x="4579938" y="3228975"/>
          <p14:tracePt t="61948" x="4664075" y="3228975"/>
          <p14:tracePt t="61956" x="4749800" y="3228975"/>
          <p14:tracePt t="61964" x="4833938" y="3228975"/>
          <p14:tracePt t="61972" x="4927600" y="3246438"/>
          <p14:tracePt t="61980" x="4987925" y="3263900"/>
          <p14:tracePt t="61988" x="5072063" y="3271838"/>
          <p14:tracePt t="61996" x="5140325" y="3271838"/>
          <p14:tracePt t="62004" x="5233988" y="3289300"/>
          <p14:tracePt t="62012" x="5292725" y="3297238"/>
          <p14:tracePt t="62020" x="5353050" y="3314700"/>
          <p14:tracePt t="62028" x="5421313" y="3322638"/>
          <p14:tracePt t="62036" x="5497513" y="3322638"/>
          <p14:tracePt t="62044" x="5599113" y="3340100"/>
          <p14:tracePt t="62052" x="5667375" y="3348038"/>
          <p14:tracePt t="62060" x="5761038" y="3373438"/>
          <p14:tracePt t="62068" x="5827713" y="3382963"/>
          <p14:tracePt t="62076" x="5905500" y="3390900"/>
          <p14:tracePt t="62084" x="5946775" y="3390900"/>
          <p14:tracePt t="62092" x="5972175" y="3398838"/>
          <p14:tracePt t="62100" x="5989638" y="3398838"/>
          <p14:tracePt t="62108" x="5997575" y="3398838"/>
          <p14:tracePt t="62116" x="6007100" y="3398838"/>
          <p14:tracePt t="62140" x="6007100" y="3408363"/>
          <p14:tracePt t="63916" x="6007100" y="3416300"/>
          <p14:tracePt t="63932" x="6007100" y="3424238"/>
          <p14:tracePt t="63940" x="5997575" y="3433763"/>
          <p14:tracePt t="63948" x="5989638" y="3441700"/>
          <p14:tracePt t="63956" x="5981700" y="3449638"/>
          <p14:tracePt t="63964" x="5956300" y="3467100"/>
          <p14:tracePt t="63972" x="5956300" y="3475038"/>
          <p14:tracePt t="63980" x="5956300" y="3484563"/>
          <p14:tracePt t="63988" x="5946775" y="3502025"/>
          <p14:tracePt t="64004" x="5946775" y="3509963"/>
          <p14:tracePt t="64012" x="5938838" y="3527425"/>
          <p14:tracePt t="64020" x="5930900" y="3527425"/>
          <p14:tracePt t="64028" x="5930900" y="3535363"/>
          <p14:tracePt t="64044" x="5930900" y="3543300"/>
          <p14:tracePt t="64052" x="5930900" y="3552825"/>
          <p14:tracePt t="64068" x="5930900" y="3578225"/>
          <p14:tracePt t="64076" x="5921375" y="3586163"/>
          <p14:tracePt t="64172" x="5913438" y="3594100"/>
          <p14:tracePt t="64180" x="5905500" y="3594100"/>
          <p14:tracePt t="64196" x="5888038" y="3594100"/>
          <p14:tracePt t="64204" x="5870575" y="3594100"/>
          <p14:tracePt t="64212" x="5862638" y="3594100"/>
          <p14:tracePt t="64220" x="5827713" y="3611563"/>
          <p14:tracePt t="64228" x="5819775" y="3611563"/>
          <p14:tracePt t="64236" x="5794375" y="3611563"/>
          <p14:tracePt t="64244" x="5776913" y="3619500"/>
          <p14:tracePt t="64252" x="5761038" y="3619500"/>
          <p14:tracePt t="64260" x="5708650" y="3636963"/>
          <p14:tracePt t="64268" x="5675313" y="3654425"/>
          <p14:tracePt t="64276" x="5657850" y="3662363"/>
          <p14:tracePt t="64284" x="5607050" y="3671888"/>
          <p14:tracePt t="64292" x="5565775" y="3697288"/>
          <p14:tracePt t="64300" x="5538788" y="3705225"/>
          <p14:tracePt t="64308" x="5497513" y="3713163"/>
          <p14:tracePt t="64316" x="5480050" y="3722688"/>
          <p14:tracePt t="64324" x="5446713" y="3738563"/>
          <p14:tracePt t="64332" x="5421313" y="3748088"/>
          <p14:tracePt t="64340" x="5411788" y="3756025"/>
          <p14:tracePt t="64348" x="5403850" y="3756025"/>
          <p14:tracePt t="64356" x="5360988" y="3790950"/>
          <p14:tracePt t="64364" x="5327650" y="3798888"/>
          <p14:tracePt t="64372" x="5327650" y="3806825"/>
          <p14:tracePt t="64380" x="5292725" y="3824288"/>
          <p14:tracePt t="64388" x="5241925" y="3832225"/>
          <p14:tracePt t="64396" x="5183188" y="3841750"/>
          <p14:tracePt t="64404" x="5140325" y="3867150"/>
          <p14:tracePt t="64412" x="5089525" y="3875088"/>
          <p14:tracePt t="64420" x="5046663" y="3892550"/>
          <p14:tracePt t="64428" x="4995863" y="3908425"/>
          <p14:tracePt t="64436" x="4927600" y="3908425"/>
          <p14:tracePt t="64444" x="4876800" y="3917950"/>
          <p14:tracePt t="64452" x="4818063" y="3917950"/>
          <p14:tracePt t="64460" x="4749800" y="3917950"/>
          <p14:tracePt t="64468" x="4689475" y="3917950"/>
          <p14:tracePt t="64476" x="4621213" y="3935413"/>
          <p14:tracePt t="64484" x="4562475" y="3935413"/>
          <p14:tracePt t="64492" x="4519613" y="3935413"/>
          <p14:tracePt t="64500" x="4486275" y="3935413"/>
          <p14:tracePt t="64508" x="4443413" y="3935413"/>
          <p14:tracePt t="64516" x="4400550" y="3935413"/>
          <p14:tracePt t="64524" x="4359275" y="3935413"/>
          <p14:tracePt t="64532" x="4298950" y="3935413"/>
          <p14:tracePt t="64540" x="4265613" y="3935413"/>
          <p14:tracePt t="64548" x="4222750" y="3935413"/>
          <p14:tracePt t="64556" x="4187825" y="3935413"/>
          <p14:tracePt t="64564" x="4154488" y="3935413"/>
          <p14:tracePt t="64572" x="4137025" y="3935413"/>
          <p14:tracePt t="64580" x="4111625" y="3935413"/>
          <p14:tracePt t="64588" x="4095750" y="3935413"/>
          <p14:tracePt t="64596" x="4060825" y="3935413"/>
          <p14:tracePt t="64604" x="4035425" y="3935413"/>
          <p14:tracePt t="64612" x="4010025" y="3935413"/>
          <p14:tracePt t="64620" x="3967163" y="3943350"/>
          <p14:tracePt t="64628" x="3925888" y="3943350"/>
          <p14:tracePt t="64636" x="3865563" y="3960813"/>
          <p14:tracePt t="64644" x="3806825" y="3968750"/>
          <p14:tracePt t="64652" x="3746500" y="3994150"/>
          <p14:tracePt t="64660" x="3670300" y="4019550"/>
          <p14:tracePt t="64668" x="3611563" y="4037013"/>
          <p14:tracePt t="64676" x="3533775" y="4062413"/>
          <p14:tracePt t="64684" x="3475038" y="4079875"/>
          <p14:tracePt t="64692" x="3424238" y="4087813"/>
          <p14:tracePt t="64700" x="3398838" y="4095750"/>
          <p14:tracePt t="64708" x="3381375" y="4095750"/>
          <p14:tracePt t="64716" x="3348038" y="4121150"/>
          <p14:tracePt t="64724" x="3338513" y="4121150"/>
          <p14:tracePt t="64732" x="3322638" y="4130675"/>
          <p14:tracePt t="64740" x="3313113" y="4130675"/>
          <p14:tracePt t="64748" x="3297238" y="4130675"/>
          <p14:tracePt t="64756" x="3279775" y="4130675"/>
          <p14:tracePt t="64772" x="3270250" y="4130675"/>
          <p14:tracePt t="64780" x="3262313" y="4130675"/>
          <p14:tracePt t="64788" x="3254375" y="4130675"/>
          <p14:tracePt t="64796" x="3244850" y="4130675"/>
          <p14:tracePt t="64820" x="3219450" y="4130675"/>
          <p14:tracePt t="64828" x="3211513" y="4130675"/>
          <p14:tracePt t="64844" x="3186113" y="4130675"/>
          <p14:tracePt t="64852" x="3178175" y="4130675"/>
          <p14:tracePt t="64860" x="3160713" y="4146550"/>
          <p14:tracePt t="64868" x="3135313" y="4156075"/>
          <p14:tracePt t="64876" x="3100388" y="4164013"/>
          <p14:tracePt t="64885" x="3092450" y="4171950"/>
          <p14:tracePt t="64892" x="3074988" y="4171950"/>
          <p14:tracePt t="64900" x="3049588" y="4197350"/>
          <p14:tracePt t="64908" x="3041650" y="4197350"/>
          <p14:tracePt t="64924" x="3041650" y="4206875"/>
          <p14:tracePt t="64940" x="3033713" y="4206875"/>
          <p14:tracePt t="64956" x="3024188" y="4214813"/>
          <p14:tracePt t="64964" x="3024188" y="4224338"/>
          <p14:tracePt t="64988" x="3008313" y="4240213"/>
          <p14:tracePt t="65004" x="2998788" y="4257675"/>
          <p14:tracePt t="65044" x="2998788" y="4265613"/>
          <p14:tracePt t="65052" x="2998788" y="4283075"/>
          <p14:tracePt t="65076" x="2998788" y="4291013"/>
          <p14:tracePt t="65084" x="2998788" y="4300538"/>
          <p14:tracePt t="65092" x="2998788" y="4308475"/>
          <p14:tracePt t="65100" x="2990850" y="4325938"/>
          <p14:tracePt t="65108" x="2990850" y="4333875"/>
          <p14:tracePt t="65124" x="2990850" y="4341813"/>
          <p14:tracePt t="65132" x="2990850" y="4351338"/>
          <p14:tracePt t="65140" x="2990850" y="4359275"/>
          <p14:tracePt t="65156" x="2990850" y="4384675"/>
          <p14:tracePt t="65164" x="2998788" y="4402138"/>
          <p14:tracePt t="65172" x="3008313" y="4419600"/>
          <p14:tracePt t="65180" x="3016250" y="4427538"/>
          <p14:tracePt t="65188" x="3024188" y="4445000"/>
          <p14:tracePt t="65196" x="3041650" y="4470400"/>
          <p14:tracePt t="65204" x="3049588" y="4486275"/>
          <p14:tracePt t="65212" x="3059113" y="4486275"/>
          <p14:tracePt t="65220" x="3074988" y="4503738"/>
          <p14:tracePt t="65228" x="3084513" y="4513263"/>
          <p14:tracePt t="65236" x="3135313" y="4538663"/>
          <p14:tracePt t="65244" x="3143250" y="4546600"/>
          <p14:tracePt t="65252" x="3168650" y="4546600"/>
          <p14:tracePt t="65260" x="3194050" y="4554538"/>
          <p14:tracePt t="65268" x="3228975" y="4564063"/>
          <p14:tracePt t="65276" x="3262313" y="4572000"/>
          <p14:tracePt t="65284" x="3279775" y="4579938"/>
          <p14:tracePt t="65292" x="3313113" y="4579938"/>
          <p14:tracePt t="65300" x="3355975" y="4589463"/>
          <p14:tracePt t="65308" x="3414713" y="4589463"/>
          <p14:tracePt t="65316" x="3449638" y="4589463"/>
          <p14:tracePt t="65324" x="3475038" y="4589463"/>
          <p14:tracePt t="65332" x="3492500" y="4589463"/>
          <p14:tracePt t="65340" x="3500438" y="4589463"/>
          <p14:tracePt t="65348" x="3517900" y="4589463"/>
          <p14:tracePt t="65356" x="3533775" y="4589463"/>
          <p14:tracePt t="65364" x="3551238" y="4579938"/>
          <p14:tracePt t="65372" x="3559175" y="4579938"/>
          <p14:tracePt t="65380" x="3586163" y="4572000"/>
          <p14:tracePt t="65388" x="3594100" y="4564063"/>
          <p14:tracePt t="65396" x="3611563" y="4554538"/>
          <p14:tracePt t="65412" x="3627438" y="4538663"/>
          <p14:tracePt t="65420" x="3627438" y="4529138"/>
          <p14:tracePt t="65428" x="3636963" y="4529138"/>
          <p14:tracePt t="65436" x="3644900" y="4503738"/>
          <p14:tracePt t="65444" x="3662363" y="4486275"/>
          <p14:tracePt t="65460" x="3662363" y="4470400"/>
          <p14:tracePt t="65468" x="3662363" y="4452938"/>
          <p14:tracePt t="65476" x="3662363" y="4419600"/>
          <p14:tracePt t="65484" x="3662363" y="4402138"/>
          <p14:tracePt t="65492" x="3662363" y="4384675"/>
          <p14:tracePt t="65500" x="3662363" y="4368800"/>
          <p14:tracePt t="65508" x="3644900" y="4333875"/>
          <p14:tracePt t="65516" x="3619500" y="4308475"/>
          <p14:tracePt t="65524" x="3602038" y="4283075"/>
          <p14:tracePt t="65532" x="3576638" y="4265613"/>
          <p14:tracePt t="65540" x="3543300" y="4240213"/>
          <p14:tracePt t="65548" x="3525838" y="4224338"/>
          <p14:tracePt t="65556" x="3492500" y="4197350"/>
          <p14:tracePt t="65564" x="3457575" y="4181475"/>
          <p14:tracePt t="65572" x="3432175" y="4156075"/>
          <p14:tracePt t="65580" x="3414713" y="4146550"/>
          <p14:tracePt t="65588" x="3398838" y="4121150"/>
          <p14:tracePt t="65596" x="3389313" y="4113213"/>
          <p14:tracePt t="65604" x="3363913" y="4095750"/>
          <p14:tracePt t="65620" x="3348038" y="4087813"/>
          <p14:tracePt t="65628" x="3330575" y="4079875"/>
          <p14:tracePt t="65636" x="3313113" y="4070350"/>
          <p14:tracePt t="65644" x="3287713" y="4052888"/>
          <p14:tracePt t="65652" x="3270250" y="4052888"/>
          <p14:tracePt t="65660" x="3236913" y="4044950"/>
          <p14:tracePt t="65668" x="3219450" y="4037013"/>
          <p14:tracePt t="65676" x="3178175" y="4027488"/>
          <p14:tracePt t="65684" x="3127375" y="4011613"/>
          <p14:tracePt t="65692" x="3100388" y="4002088"/>
          <p14:tracePt t="65700" x="3059113" y="4002088"/>
          <p14:tracePt t="65708" x="3016250" y="4002088"/>
          <p14:tracePt t="65716" x="2982913" y="4002088"/>
          <p14:tracePt t="65724" x="2955925" y="3994150"/>
          <p14:tracePt t="65732" x="2940050" y="3994150"/>
          <p14:tracePt t="65740" x="2922588" y="3994150"/>
          <p14:tracePt t="65748" x="2914650" y="3994150"/>
          <p14:tracePt t="65764" x="2897188" y="3994150"/>
          <p14:tracePt t="65772" x="2871788" y="3994150"/>
          <p14:tracePt t="65780" x="2863850" y="3994150"/>
          <p14:tracePt t="65788" x="2828925" y="3994150"/>
          <p14:tracePt t="65796" x="2811463" y="3994150"/>
          <p14:tracePt t="65804" x="2795588" y="3994150"/>
          <p14:tracePt t="65812" x="2760663" y="3994150"/>
          <p14:tracePt t="65820" x="2735263" y="4002088"/>
          <p14:tracePt t="65828" x="2701925" y="4011613"/>
          <p14:tracePt t="65836" x="2676525" y="4019550"/>
          <p14:tracePt t="65844" x="2659063" y="4027488"/>
          <p14:tracePt t="65852" x="2625725" y="4044950"/>
          <p14:tracePt t="65860" x="2600325" y="4052888"/>
          <p14:tracePt t="65868" x="2582863" y="4062413"/>
          <p14:tracePt t="65884" x="2549525" y="4079875"/>
          <p14:tracePt t="65892" x="2540000" y="4087813"/>
          <p14:tracePt t="65900" x="2532063" y="4095750"/>
          <p14:tracePt t="65908" x="2506663" y="4113213"/>
          <p14:tracePt t="65916" x="2497138" y="4121150"/>
          <p14:tracePt t="65932" x="2489200" y="4138613"/>
          <p14:tracePt t="65948" x="2481263" y="4156075"/>
          <p14:tracePt t="65959" x="2471738" y="4171950"/>
          <p14:tracePt t="65964" x="2471738" y="4181475"/>
          <p14:tracePt t="65972" x="2471738" y="4189413"/>
          <p14:tracePt t="65980" x="2463800" y="4206875"/>
          <p14:tracePt t="65988" x="2446338" y="4232275"/>
          <p14:tracePt t="65996" x="2446338" y="4249738"/>
          <p14:tracePt t="66004" x="2446338" y="4257675"/>
          <p14:tracePt t="66012" x="2446338" y="4283075"/>
          <p14:tracePt t="66020" x="2446338" y="4291013"/>
          <p14:tracePt t="66028" x="2446338" y="4300538"/>
          <p14:tracePt t="66036" x="2446338" y="4325938"/>
          <p14:tracePt t="66044" x="2446338" y="4333875"/>
          <p14:tracePt t="66052" x="2446338" y="4351338"/>
          <p14:tracePt t="66060" x="2446338" y="4359275"/>
          <p14:tracePt t="66076" x="2446338" y="4368800"/>
          <p14:tracePt t="66084" x="2446338" y="4384675"/>
          <p14:tracePt t="66092" x="2446338" y="4394200"/>
          <p14:tracePt t="66100" x="2455863" y="4402138"/>
          <p14:tracePt t="66108" x="2489200" y="4419600"/>
          <p14:tracePt t="66116" x="2506663" y="4435475"/>
          <p14:tracePt t="66124" x="2514600" y="4445000"/>
          <p14:tracePt t="66132" x="2532063" y="4460875"/>
          <p14:tracePt t="66140" x="2540000" y="4460875"/>
          <p14:tracePt t="66148" x="2549525" y="4470400"/>
          <p14:tracePt t="66156" x="2557463" y="4478338"/>
          <p14:tracePt t="66164" x="2590800" y="4495800"/>
          <p14:tracePt t="66172" x="2600325" y="4503738"/>
          <p14:tracePt t="66180" x="2625725" y="4503738"/>
          <p14:tracePt t="66188" x="2641600" y="4513263"/>
          <p14:tracePt t="66196" x="2659063" y="4513263"/>
          <p14:tracePt t="66204" x="2676525" y="4513263"/>
          <p14:tracePt t="66212" x="2701925" y="4521200"/>
          <p14:tracePt t="66220" x="2719388" y="4521200"/>
          <p14:tracePt t="66228" x="2744788" y="4521200"/>
          <p14:tracePt t="66236" x="2770188" y="4521200"/>
          <p14:tracePt t="66244" x="2786063" y="4538663"/>
          <p14:tracePt t="66252" x="2811463" y="4538663"/>
          <p14:tracePt t="66260" x="2828925" y="4538663"/>
          <p14:tracePt t="66268" x="2854325" y="4546600"/>
          <p14:tracePt t="66276" x="2863850" y="4546600"/>
          <p14:tracePt t="66284" x="2879725" y="4546600"/>
          <p14:tracePt t="66292" x="2897188" y="4546600"/>
          <p14:tracePt t="66300" x="2914650" y="4546600"/>
          <p14:tracePt t="66308" x="2930525" y="4546600"/>
          <p14:tracePt t="66316" x="2947988" y="4546600"/>
          <p14:tracePt t="66324" x="2965450" y="4546600"/>
          <p14:tracePt t="66332" x="2990850" y="4546600"/>
          <p14:tracePt t="66340" x="3008313" y="4546600"/>
          <p14:tracePt t="66348" x="3033713" y="4546600"/>
          <p14:tracePt t="66356" x="3067050" y="4546600"/>
          <p14:tracePt t="66364" x="3084513" y="4546600"/>
          <p14:tracePt t="66380" x="3100388" y="4546600"/>
          <p14:tracePt t="66388" x="3117850" y="4546600"/>
          <p14:tracePt t="66404" x="3143250" y="4546600"/>
          <p14:tracePt t="66412" x="3152775" y="4546600"/>
          <p14:tracePt t="66420" x="3152775" y="4538663"/>
          <p14:tracePt t="66428" x="3168650" y="4538663"/>
          <p14:tracePt t="66436" x="3194050" y="4529138"/>
          <p14:tracePt t="66444" x="3203575" y="4513263"/>
          <p14:tracePt t="66452" x="3219450" y="4503738"/>
          <p14:tracePt t="66460" x="3228975" y="4495800"/>
          <p14:tracePt t="66468" x="3244850" y="4495800"/>
          <p14:tracePt t="66476" x="3270250" y="4470400"/>
          <p14:tracePt t="66484" x="3287713" y="4460875"/>
          <p14:tracePt t="66492" x="3313113" y="4445000"/>
          <p14:tracePt t="66500" x="3322638" y="4427538"/>
          <p14:tracePt t="66508" x="3330575" y="4419600"/>
          <p14:tracePt t="66516" x="3355975" y="4419600"/>
          <p14:tracePt t="66524" x="3363913" y="4402138"/>
          <p14:tracePt t="66532" x="3373438" y="4394200"/>
          <p14:tracePt t="66540" x="3389313" y="4384675"/>
          <p14:tracePt t="66548" x="3398838" y="4384675"/>
          <p14:tracePt t="66556" x="3406775" y="4368800"/>
          <p14:tracePt t="66564" x="3414713" y="4359275"/>
          <p14:tracePt t="66572" x="3424238" y="4351338"/>
          <p14:tracePt t="66580" x="3432175" y="4341813"/>
          <p14:tracePt t="66588" x="3441700" y="4325938"/>
          <p14:tracePt t="66604" x="3441700" y="4308475"/>
          <p14:tracePt t="66628" x="3441700" y="4291013"/>
          <p14:tracePt t="66636" x="3441700" y="4275138"/>
          <p14:tracePt t="66660" x="3432175" y="4257675"/>
          <p14:tracePt t="66668" x="3424238" y="4249738"/>
          <p14:tracePt t="66676" x="3424238" y="4240213"/>
          <p14:tracePt t="66684" x="3414713" y="4232275"/>
          <p14:tracePt t="66692" x="3398838" y="4224338"/>
          <p14:tracePt t="66700" x="3389313" y="4224338"/>
          <p14:tracePt t="66708" x="3355975" y="4206875"/>
          <p14:tracePt t="66716" x="3330575" y="4197350"/>
          <p14:tracePt t="66724" x="3305175" y="4189413"/>
          <p14:tracePt t="66732" x="3262313" y="4189413"/>
          <p14:tracePt t="66740" x="3203575" y="4156075"/>
          <p14:tracePt t="66748" x="3143250" y="4146550"/>
          <p14:tracePt t="66756" x="3117850" y="4138613"/>
          <p14:tracePt t="66764" x="3074988" y="4130675"/>
          <p14:tracePt t="66772" x="3041650" y="4113213"/>
          <p14:tracePt t="66780" x="3033713" y="4113213"/>
          <p14:tracePt t="66788" x="3016250" y="4105275"/>
          <p14:tracePt t="66796" x="3008313" y="4105275"/>
          <p14:tracePt t="66804" x="2998788" y="4105275"/>
          <p14:tracePt t="66820" x="2982913" y="4105275"/>
          <p14:tracePt t="66852" x="2973388" y="4105275"/>
          <p14:tracePt t="66860" x="2965450" y="4113213"/>
          <p14:tracePt t="66868" x="2955925" y="4113213"/>
          <p14:tracePt t="66892" x="2947988" y="4121150"/>
          <p14:tracePt t="66900" x="2940050" y="4130675"/>
          <p14:tracePt t="66916" x="2930525" y="4130675"/>
          <p14:tracePt t="66932" x="2922588" y="4138613"/>
          <p14:tracePt t="66940" x="2914650" y="4146550"/>
          <p14:tracePt t="66948" x="2905125" y="4156075"/>
          <p14:tracePt t="66956" x="2879725" y="4156075"/>
          <p14:tracePt t="66964" x="2854325" y="4164013"/>
          <p14:tracePt t="66972" x="2846388" y="4181475"/>
          <p14:tracePt t="66980" x="2828925" y="4189413"/>
          <p14:tracePt t="66988" x="2820988" y="4197350"/>
          <p14:tracePt t="66996" x="2811463" y="4206875"/>
          <p14:tracePt t="67004" x="2795588" y="4224338"/>
          <p14:tracePt t="67012" x="2786063" y="4232275"/>
          <p14:tracePt t="67020" x="2770188" y="4249738"/>
          <p14:tracePt t="67028" x="2770188" y="4275138"/>
          <p14:tracePt t="67036" x="2770188" y="4283075"/>
          <p14:tracePt t="67044" x="2760663" y="4291013"/>
          <p14:tracePt t="67052" x="2752725" y="4308475"/>
          <p14:tracePt t="67060" x="2752725" y="4316413"/>
          <p14:tracePt t="67068" x="2735263" y="4341813"/>
          <p14:tracePt t="67076" x="2735263" y="4359275"/>
          <p14:tracePt t="67084" x="2735263" y="4384675"/>
          <p14:tracePt t="67100" x="2735263" y="4419600"/>
          <p14:tracePt t="67116" x="2735263" y="4427538"/>
          <p14:tracePt t="67124" x="2735263" y="4445000"/>
          <p14:tracePt t="67140" x="2735263" y="4452938"/>
          <p14:tracePt t="67156" x="2735263" y="4460875"/>
          <p14:tracePt t="67164" x="2735263" y="4470400"/>
          <p14:tracePt t="67182" x="2735263" y="4478338"/>
          <p14:tracePt t="67188" x="2735263" y="4486275"/>
          <p14:tracePt t="68884" x="2752725" y="4503738"/>
          <p14:tracePt t="68892" x="2752725" y="4521200"/>
          <p14:tracePt t="68900" x="2770188" y="4538663"/>
          <p14:tracePt t="68908" x="2778125" y="4554538"/>
          <p14:tracePt t="68916" x="2786063" y="4572000"/>
          <p14:tracePt t="68924" x="2795588" y="4597400"/>
          <p14:tracePt t="68932" x="2803525" y="4597400"/>
          <p14:tracePt t="68940" x="2803525" y="4622800"/>
          <p14:tracePt t="68948" x="2803525" y="4630738"/>
          <p14:tracePt t="68956" x="2811463" y="4630738"/>
          <p14:tracePt t="68964" x="2828925" y="4657725"/>
          <p14:tracePt t="68980" x="2846388" y="4691063"/>
          <p14:tracePt t="68996" x="2871788" y="4716463"/>
          <p14:tracePt t="69004" x="2889250" y="4741863"/>
          <p14:tracePt t="69012" x="2914650" y="4784725"/>
          <p14:tracePt t="69020" x="2930525" y="4810125"/>
          <p14:tracePt t="69028" x="2965450" y="4843463"/>
          <p14:tracePt t="69036" x="3008313" y="4886325"/>
          <p14:tracePt t="69044" x="3033713" y="4919663"/>
          <p14:tracePt t="69052" x="3059113" y="4954588"/>
          <p14:tracePt t="69060" x="3127375" y="4979988"/>
          <p14:tracePt t="69068" x="3178175" y="5013325"/>
          <p14:tracePt t="69076" x="3211513" y="5038725"/>
          <p14:tracePt t="69084" x="3254375" y="5064125"/>
          <p14:tracePt t="69092" x="3287713" y="5073650"/>
          <p14:tracePt t="69100" x="3305175" y="5081588"/>
          <p14:tracePt t="69108" x="3348038" y="5091113"/>
          <p14:tracePt t="69116" x="3363913" y="5106988"/>
          <p14:tracePt t="69124" x="3381375" y="5106988"/>
          <p14:tracePt t="69132" x="3406775" y="5116513"/>
          <p14:tracePt t="69140" x="3457575" y="5124450"/>
          <p14:tracePt t="69148" x="3475038" y="5124450"/>
          <p14:tracePt t="69156" x="3517900" y="5149850"/>
          <p14:tracePt t="69164" x="3586163" y="5157788"/>
          <p14:tracePt t="69172" x="3670300" y="5157788"/>
          <p14:tracePt t="69180" x="3746500" y="5167313"/>
          <p14:tracePt t="69188" x="3814763" y="5167313"/>
          <p14:tracePt t="69196" x="3900488" y="5167313"/>
          <p14:tracePt t="69204" x="3959225" y="5167313"/>
          <p14:tracePt t="69212" x="4017963" y="5167313"/>
          <p14:tracePt t="69220" x="4060825" y="5167313"/>
          <p14:tracePt t="69228" x="4103688" y="5167313"/>
          <p14:tracePt t="69236" x="4137025" y="5167313"/>
          <p14:tracePt t="69244" x="4171950" y="5167313"/>
          <p14:tracePt t="69252" x="4187825" y="5167313"/>
          <p14:tracePt t="69260" x="4222750" y="5167313"/>
          <p14:tracePt t="69268" x="4256088" y="5167313"/>
          <p14:tracePt t="69276" x="4298950" y="5167313"/>
          <p14:tracePt t="69284" x="4332288" y="5167313"/>
          <p14:tracePt t="69292" x="4384675" y="5167313"/>
          <p14:tracePt t="69300" x="4418013" y="5167313"/>
          <p14:tracePt t="69308" x="4460875" y="5167313"/>
          <p14:tracePt t="69316" x="4503738" y="5167313"/>
          <p14:tracePt t="69324" x="4554538" y="5167313"/>
          <p14:tracePt t="69332" x="4613275" y="5167313"/>
          <p14:tracePt t="69340" x="4656138" y="5167313"/>
          <p14:tracePt t="69348" x="4706938" y="5167313"/>
          <p14:tracePt t="69356" x="4749800" y="5167313"/>
          <p14:tracePt t="69364" x="4808538" y="5167313"/>
          <p14:tracePt t="69372" x="4868863" y="5200650"/>
          <p14:tracePt t="69380" x="4902200" y="5200650"/>
          <p14:tracePt t="69388" x="4945063" y="5200650"/>
          <p14:tracePt t="69396" x="4970463" y="5208588"/>
          <p14:tracePt t="69404" x="5003800" y="5208588"/>
          <p14:tracePt t="69412" x="5046663" y="5218113"/>
          <p14:tracePt t="69420" x="5097463" y="5218113"/>
          <p14:tracePt t="69428" x="5140325" y="5235575"/>
          <p14:tracePt t="69436" x="5199063" y="5235575"/>
          <p14:tracePt t="69444" x="5241925" y="5243513"/>
          <p14:tracePt t="69452" x="5292725" y="5251450"/>
          <p14:tracePt t="69461" x="5335588" y="5251450"/>
          <p14:tracePt t="69468" x="5368925" y="5251450"/>
          <p14:tracePt t="69476" x="5394325" y="5251450"/>
          <p14:tracePt t="69484" x="5411788" y="5251450"/>
          <p14:tracePt t="69492" x="5437188" y="5251450"/>
          <p14:tracePt t="69500" x="5446713" y="5251450"/>
          <p14:tracePt t="69508" x="5454650" y="5251450"/>
          <p14:tracePt t="69516" x="5472113" y="5260975"/>
          <p14:tracePt t="69532" x="5480050" y="5260975"/>
          <p14:tracePt t="69540" x="5487988" y="5260975"/>
          <p14:tracePt t="69548" x="5505450" y="5260975"/>
          <p14:tracePt t="69556" x="5522913" y="5268913"/>
          <p14:tracePt t="69564" x="5530850" y="5276850"/>
          <p14:tracePt t="69572" x="5548313" y="5286375"/>
          <p14:tracePt t="69580" x="5556250" y="5286375"/>
          <p14:tracePt t="69588" x="5581650" y="5286375"/>
          <p14:tracePt t="69596" x="5607050" y="5286375"/>
          <p14:tracePt t="69604" x="5616575" y="5286375"/>
          <p14:tracePt t="69612" x="5649913" y="5286375"/>
          <p14:tracePt t="69620" x="5667375" y="5294313"/>
          <p14:tracePt t="69628" x="5683250" y="5294313"/>
          <p14:tracePt t="69636" x="5692775" y="5294313"/>
          <p14:tracePt t="69644" x="5708650" y="5311775"/>
          <p14:tracePt t="69652" x="5726113" y="5311775"/>
          <p14:tracePt t="69660" x="5751513" y="5311775"/>
          <p14:tracePt t="69668" x="5768975" y="5319713"/>
          <p14:tracePt t="69676" x="5794375" y="5319713"/>
          <p14:tracePt t="69692" x="5802313" y="5327650"/>
          <p14:tracePt t="69700" x="5811838" y="5327650"/>
          <p14:tracePt t="69708" x="5827713" y="5327650"/>
          <p14:tracePt t="69724" x="5837238" y="5327650"/>
          <p14:tracePt t="69732" x="5845175" y="5327650"/>
          <p14:tracePt t="69740" x="5853113" y="5345113"/>
          <p14:tracePt t="69748" x="5888038" y="5353050"/>
          <p14:tracePt t="69756" x="5905500" y="5362575"/>
          <p14:tracePt t="69764" x="5930900" y="5370513"/>
          <p14:tracePt t="69772" x="5972175" y="5380038"/>
          <p14:tracePt t="69780" x="5981700" y="5395913"/>
          <p14:tracePt t="69788" x="5989638" y="5395913"/>
          <p14:tracePt t="69796" x="6015038" y="5395913"/>
          <p14:tracePt t="69804" x="6024563" y="5395913"/>
          <p14:tracePt t="69820" x="6032500" y="5395913"/>
          <p14:tracePt t="69828" x="6049963" y="5395913"/>
          <p14:tracePt t="69836" x="6065838" y="5395913"/>
          <p14:tracePt t="69844" x="6091238" y="5405438"/>
          <p14:tracePt t="69852" x="6100763" y="5405438"/>
          <p14:tracePt t="69860" x="6116638" y="5405438"/>
          <p14:tracePt t="69868" x="6126163" y="5405438"/>
          <p14:tracePt t="69876" x="6134100" y="5405438"/>
          <p14:tracePt t="69884" x="6151563" y="5405438"/>
          <p14:tracePt t="69898" x="6159500" y="5405438"/>
          <p14:tracePt t="69900" x="6184900" y="5405438"/>
          <p14:tracePt t="69908" x="6194425" y="5405438"/>
          <p14:tracePt t="69916" x="6202363" y="5405438"/>
          <p14:tracePt t="69924" x="6219825" y="5405438"/>
          <p14:tracePt t="69932" x="6227763" y="5405438"/>
          <p14:tracePt t="69940" x="6235700" y="5405438"/>
          <p14:tracePt t="69948" x="6253163" y="5405438"/>
          <p14:tracePt t="69956" x="6261100" y="5405438"/>
          <p14:tracePt t="69964" x="6286500" y="5405438"/>
          <p14:tracePt t="69972" x="6303963" y="5405438"/>
          <p14:tracePt t="69980" x="6321425" y="5405438"/>
          <p14:tracePt t="69988" x="6329363" y="5405438"/>
          <p14:tracePt t="69996" x="6338888" y="5405438"/>
          <p14:tracePt t="70012" x="6346825" y="5405438"/>
          <p14:tracePt t="70020" x="6354763" y="5405438"/>
          <p14:tracePt t="70028" x="6364288" y="5405438"/>
          <p14:tracePt t="70036" x="6372225" y="5405438"/>
          <p14:tracePt t="70044" x="6405563" y="5387975"/>
          <p14:tracePt t="70052" x="6415088" y="5387975"/>
          <p14:tracePt t="70076" x="6423025" y="5380038"/>
          <p14:tracePt t="70084" x="6440488" y="5370513"/>
          <p14:tracePt t="70100" x="6448425" y="5362575"/>
          <p14:tracePt t="70108" x="6456363" y="5362575"/>
          <p14:tracePt t="70116" x="6456363" y="5353050"/>
          <p14:tracePt t="70132" x="6465888" y="5345113"/>
          <p14:tracePt t="70148" x="6473825" y="5337175"/>
          <p14:tracePt t="70180" x="6473825" y="5327650"/>
          <p14:tracePt t="70188" x="6473825" y="5319713"/>
          <p14:tracePt t="70196" x="6473825" y="5294313"/>
          <p14:tracePt t="70204" x="6473825" y="5286375"/>
          <p14:tracePt t="70220" x="6473825" y="5268913"/>
          <p14:tracePt t="70228" x="6473825" y="5260975"/>
          <p14:tracePt t="70244" x="6473825" y="5251450"/>
          <p14:tracePt t="70260" x="6473825" y="5226050"/>
          <p14:tracePt t="70276" x="6473825" y="5218113"/>
          <p14:tracePt t="70292" x="6465888" y="5200650"/>
          <p14:tracePt t="70300" x="6456363" y="5192713"/>
          <p14:tracePt t="70316" x="6448425" y="5183188"/>
          <p14:tracePt t="70332" x="6440488" y="5175250"/>
          <p14:tracePt t="70340" x="6430963" y="5175250"/>
          <p14:tracePt t="70348" x="6415088" y="5175250"/>
          <p14:tracePt t="70356" x="6397625" y="5157788"/>
          <p14:tracePt t="70364" x="6389688" y="5157788"/>
          <p14:tracePt t="70372" x="6372225" y="5157788"/>
          <p14:tracePt t="70380" x="6364288" y="5157788"/>
          <p14:tracePt t="70396" x="6346825" y="5157788"/>
          <p14:tracePt t="70404" x="6338888" y="5157788"/>
          <p14:tracePt t="70420" x="6329363" y="5157788"/>
          <p14:tracePt t="70428" x="6311900" y="5157788"/>
          <p14:tracePt t="70436" x="6303963" y="5157788"/>
          <p14:tracePt t="70444" x="6278563" y="5157788"/>
          <p14:tracePt t="70460" x="6270625" y="5157788"/>
          <p14:tracePt t="70468" x="6261100" y="5157788"/>
          <p14:tracePt t="70476" x="6245225" y="5157788"/>
          <p14:tracePt t="70484" x="6235700" y="5157788"/>
          <p14:tracePt t="70492" x="6227763" y="5157788"/>
          <p14:tracePt t="70500" x="6219825" y="5157788"/>
          <p14:tracePt t="70508" x="6210300" y="5157788"/>
          <p14:tracePt t="70516" x="6202363" y="5157788"/>
          <p14:tracePt t="70532" x="6184900" y="5157788"/>
          <p14:tracePt t="70540" x="6176963" y="5157788"/>
          <p14:tracePt t="70556" x="6159500" y="5157788"/>
          <p14:tracePt t="70564" x="6151563" y="5157788"/>
          <p14:tracePt t="70588" x="6142038" y="5157788"/>
          <p14:tracePt t="70612" x="6134100" y="5157788"/>
          <p14:tracePt t="70620" x="6126163" y="5157788"/>
          <p14:tracePt t="70636" x="6116638" y="5157788"/>
          <p14:tracePt t="70652" x="6108700" y="5157788"/>
          <p14:tracePt t="70660" x="6100763" y="5167313"/>
          <p14:tracePt t="70668" x="6091238" y="5167313"/>
          <p14:tracePt t="70676" x="6083300" y="5175250"/>
          <p14:tracePt t="70692" x="6075363" y="5183188"/>
          <p14:tracePt t="70716" x="6065838" y="5192713"/>
          <p14:tracePt t="70724" x="6057900" y="5192713"/>
          <p14:tracePt t="70732" x="6057900" y="5200650"/>
          <p14:tracePt t="70780" x="6049963" y="5200650"/>
          <p14:tracePt t="70796" x="6040438" y="5200650"/>
          <p14:tracePt t="70804" x="6032500" y="5218113"/>
          <p14:tracePt t="70820" x="6007100" y="5235575"/>
          <p14:tracePt t="70836" x="5997575" y="5251450"/>
          <p14:tracePt t="70844" x="5981700" y="5260975"/>
          <p14:tracePt t="70852" x="5981700" y="5268913"/>
          <p14:tracePt t="70860" x="5972175" y="5286375"/>
          <p14:tracePt t="70868" x="5964238" y="5294313"/>
          <p14:tracePt t="70887" x="5964238" y="5302250"/>
          <p14:tracePt t="70940" x="5956300" y="5311775"/>
          <p14:tracePt t="70948" x="5946775" y="5319713"/>
          <p14:tracePt t="70988" x="5946775" y="5327650"/>
          <p14:tracePt t="71004" x="5946775" y="5337175"/>
          <p14:tracePt t="71028" x="5946775" y="5345113"/>
          <p14:tracePt t="71044" x="5946775" y="5353050"/>
          <p14:tracePt t="71084" x="5946775" y="5362575"/>
          <p14:tracePt t="71268" x="5946775" y="5319713"/>
          <p14:tracePt t="71284" x="5964238" y="5276850"/>
          <p14:tracePt t="71300" x="5964238" y="5268913"/>
          <p14:tracePt t="71308" x="5981700" y="5243513"/>
          <p14:tracePt t="71332" x="5989638" y="5235575"/>
          <p14:tracePt t="71348" x="5989638" y="5226050"/>
          <p14:tracePt t="71364" x="5989638" y="5208588"/>
          <p14:tracePt t="71396" x="5989638" y="5200650"/>
          <p14:tracePt t="71412" x="5997575" y="5200650"/>
          <p14:tracePt t="71428" x="5997575" y="5192713"/>
          <p14:tracePt t="71444" x="6007100" y="5183188"/>
          <p14:tracePt t="71452" x="6015038" y="5175250"/>
          <p14:tracePt t="71476" x="6015038" y="5167313"/>
          <p14:tracePt t="71492" x="6024563" y="5157788"/>
          <p14:tracePt t="71644" x="6024563" y="5175250"/>
          <p14:tracePt t="71652" x="6015038" y="5183188"/>
          <p14:tracePt t="71660" x="6015038" y="5192713"/>
          <p14:tracePt t="71668" x="6015038" y="5218113"/>
          <p14:tracePt t="71676" x="6007100" y="5226050"/>
          <p14:tracePt t="71684" x="6007100" y="5235575"/>
          <p14:tracePt t="71692" x="5997575" y="5251450"/>
          <p14:tracePt t="71708" x="5981700" y="5276850"/>
          <p14:tracePt t="71716" x="5972175" y="5294313"/>
          <p14:tracePt t="71796" x="5972175" y="5302250"/>
          <p14:tracePt t="71932" x="5972175" y="5294313"/>
          <p14:tracePt t="71956" x="5972175" y="5286375"/>
          <p14:tracePt t="71980" x="5972175" y="5268913"/>
          <p14:tracePt t="71996" x="5972175" y="5251450"/>
          <p14:tracePt t="72004" x="5981700" y="5243513"/>
          <p14:tracePt t="72012" x="5989638" y="5243513"/>
          <p14:tracePt t="72020" x="6015038" y="5243513"/>
          <p14:tracePt t="72028" x="6032500" y="5235575"/>
          <p14:tracePt t="72036" x="6057900" y="5218113"/>
          <p14:tracePt t="72052" x="6091238" y="5208588"/>
          <p14:tracePt t="72060" x="6126163" y="5200650"/>
          <p14:tracePt t="72076" x="6167438" y="5192713"/>
          <p14:tracePt t="72084" x="6176963" y="5192713"/>
          <p14:tracePt t="72092" x="6202363" y="5192713"/>
          <p14:tracePt t="72100" x="6235700" y="5183188"/>
          <p14:tracePt t="72108" x="6245225" y="5183188"/>
          <p14:tracePt t="72116" x="6270625" y="5183188"/>
          <p14:tracePt t="72124" x="6303963" y="5183188"/>
          <p14:tracePt t="72140" x="6311900" y="5183188"/>
          <p14:tracePt t="72148" x="6321425" y="5183188"/>
          <p14:tracePt t="72156" x="6329363" y="5183188"/>
          <p14:tracePt t="72164" x="6338888" y="5183188"/>
          <p14:tracePt t="72180" x="6346825" y="5183188"/>
          <p14:tracePt t="72220" x="6364288" y="5183188"/>
          <p14:tracePt t="72228" x="6372225" y="5183188"/>
          <p14:tracePt t="72236" x="6372225" y="5192713"/>
          <p14:tracePt t="72268" x="6380163" y="5192713"/>
          <p14:tracePt t="72276" x="6380163" y="5200650"/>
          <p14:tracePt t="72284" x="6389688" y="5208588"/>
          <p14:tracePt t="72316" x="6397625" y="5218113"/>
          <p14:tracePt t="72332" x="6397625" y="5226050"/>
          <p14:tracePt t="72356" x="6405563" y="5226050"/>
          <p14:tracePt t="72364" x="6415088" y="5235575"/>
          <p14:tracePt t="72372" x="6415088" y="5243513"/>
          <p14:tracePt t="72388" x="6430963" y="5251450"/>
          <p14:tracePt t="72396" x="6430963" y="5260975"/>
          <p14:tracePt t="72404" x="6440488" y="5268913"/>
          <p14:tracePt t="72412" x="6448425" y="5276850"/>
          <p14:tracePt t="72428" x="6456363" y="5302250"/>
          <p14:tracePt t="72436" x="6465888" y="5311775"/>
          <p14:tracePt t="72452" x="6473825" y="5327650"/>
          <p14:tracePt t="72460" x="6473825" y="5337175"/>
          <p14:tracePt t="72468" x="6483350" y="5345113"/>
          <p14:tracePt t="72484" x="6491288" y="5353050"/>
          <p14:tracePt t="72492" x="6491288" y="5362575"/>
          <p14:tracePt t="72508" x="6499225" y="5362575"/>
          <p14:tracePt t="72532" x="6508750" y="5362575"/>
          <p14:tracePt t="72588" x="6524625" y="5362575"/>
          <p14:tracePt t="72596" x="6534150" y="5362575"/>
          <p14:tracePt t="72660" x="6534150" y="5370513"/>
          <p14:tracePt t="72676" x="6534150" y="5380038"/>
          <p14:tracePt t="72684" x="6534150" y="5387975"/>
          <p14:tracePt t="72692" x="6524625" y="5405438"/>
          <p14:tracePt t="72708" x="6508750" y="5413375"/>
          <p14:tracePt t="72716" x="6499225" y="5421313"/>
          <p14:tracePt t="72724" x="6491288" y="5421313"/>
          <p14:tracePt t="72732" x="6473825" y="5421313"/>
          <p14:tracePt t="72748" x="6456363" y="5430838"/>
          <p14:tracePt t="72764" x="6448425" y="5430838"/>
          <p14:tracePt t="72772" x="6430963" y="5430838"/>
          <p14:tracePt t="72780" x="6397625" y="5430838"/>
          <p14:tracePt t="72788" x="6364288" y="5430838"/>
          <p14:tracePt t="72796" x="6354763" y="5430838"/>
          <p14:tracePt t="72804" x="6321425" y="5430838"/>
          <p14:tracePt t="72820" x="6303963" y="5430838"/>
          <p14:tracePt t="72828" x="6296025" y="5430838"/>
          <p14:tracePt t="72836" x="6286500" y="5430838"/>
          <p14:tracePt t="72844" x="6278563" y="5430838"/>
          <p14:tracePt t="72876" x="6261100" y="5430838"/>
          <p14:tracePt t="72884" x="6253163" y="5430838"/>
          <p14:tracePt t="72898" x="6253163" y="5421313"/>
          <p14:tracePt t="72900" x="6245225" y="5413375"/>
          <p14:tracePt t="72908" x="6219825" y="5395913"/>
          <p14:tracePt t="72916" x="6210300" y="5395913"/>
          <p14:tracePt t="72924" x="6194425" y="5380038"/>
          <p14:tracePt t="72932" x="6194425" y="5370513"/>
          <p14:tracePt t="72940" x="6159500" y="5362575"/>
          <p14:tracePt t="72948" x="6151563" y="5353050"/>
          <p14:tracePt t="72956" x="6142038" y="5337175"/>
          <p14:tracePt t="72964" x="6134100" y="5337175"/>
          <p14:tracePt t="72980" x="6126163" y="5337175"/>
          <p14:tracePt t="72996" x="6116638" y="5327650"/>
          <p14:tracePt t="73068" x="6108700" y="5327650"/>
          <p14:tracePt t="73116" x="6100763" y="5327650"/>
          <p14:tracePt t="73220" x="6091238" y="5327650"/>
          <p14:tracePt t="73228" x="6091238" y="5337175"/>
          <p14:tracePt t="73236" x="6091238" y="5345113"/>
          <p14:tracePt t="73244" x="6116638" y="5353050"/>
          <p14:tracePt t="73252" x="6151563" y="5362575"/>
          <p14:tracePt t="73260" x="6167438" y="5387975"/>
          <p14:tracePt t="73268" x="6184900" y="5387975"/>
          <p14:tracePt t="73276" x="6219825" y="5405438"/>
          <p14:tracePt t="73284" x="6235700" y="5405438"/>
          <p14:tracePt t="73292" x="6253163" y="5413375"/>
          <p14:tracePt t="73300" x="6270625" y="5413375"/>
          <p14:tracePt t="73308" x="6286500" y="5421313"/>
          <p14:tracePt t="73316" x="6303963" y="5421313"/>
          <p14:tracePt t="73324" x="6311900" y="5421313"/>
          <p14:tracePt t="73332" x="6321425" y="5421313"/>
          <p14:tracePt t="73340" x="6329363" y="5421313"/>
          <p14:tracePt t="73348" x="6338888" y="5421313"/>
          <p14:tracePt t="73356" x="6346825" y="5421313"/>
          <p14:tracePt t="73364" x="6364288" y="5430838"/>
          <p14:tracePt t="73372" x="6372225" y="5430838"/>
          <p14:tracePt t="73380" x="6380163" y="5430838"/>
          <p14:tracePt t="73388" x="6415088" y="5430838"/>
          <p14:tracePt t="73396" x="6423025" y="5430838"/>
          <p14:tracePt t="73404" x="6440488" y="5430838"/>
          <p14:tracePt t="73412" x="6456363" y="5430838"/>
          <p14:tracePt t="73420" x="6473825" y="5413375"/>
          <p14:tracePt t="73428" x="6491288" y="5413375"/>
          <p14:tracePt t="73444" x="6491288" y="5405438"/>
          <p14:tracePt t="73452" x="6491288" y="5395913"/>
          <p14:tracePt t="73468" x="6499225" y="5387975"/>
          <p14:tracePt t="73476" x="6499225" y="5380038"/>
          <p14:tracePt t="73484" x="6499225" y="5353050"/>
          <p14:tracePt t="73500" x="6499225" y="5337175"/>
          <p14:tracePt t="73516" x="6499225" y="5327650"/>
          <p14:tracePt t="73524" x="6499225" y="5311775"/>
          <p14:tracePt t="73532" x="6499225" y="5302250"/>
          <p14:tracePt t="73540" x="6491288" y="5286375"/>
          <p14:tracePt t="73548" x="6491288" y="5276850"/>
          <p14:tracePt t="73556" x="6483350" y="5268913"/>
          <p14:tracePt t="73572" x="6465888" y="5268913"/>
          <p14:tracePt t="73580" x="6456363" y="5260975"/>
          <p14:tracePt t="73596" x="6448425" y="5251450"/>
          <p14:tracePt t="73604" x="6440488" y="5251450"/>
          <p14:tracePt t="73612" x="6415088" y="5243513"/>
          <p14:tracePt t="73620" x="6405563" y="5243513"/>
          <p14:tracePt t="73628" x="6372225" y="5226050"/>
          <p14:tracePt t="73636" x="6338888" y="5218113"/>
          <p14:tracePt t="73644" x="6278563" y="5208588"/>
          <p14:tracePt t="73652" x="6245225" y="5200650"/>
          <p14:tracePt t="73660" x="6210300" y="5183188"/>
          <p14:tracePt t="73668" x="6167438" y="5183188"/>
          <p14:tracePt t="73676" x="6134100" y="5175250"/>
          <p14:tracePt t="73684" x="6126163" y="5175250"/>
          <p14:tracePt t="73692" x="6108700" y="5167313"/>
          <p14:tracePt t="73700" x="6091238" y="5167313"/>
          <p14:tracePt t="73716" x="6083300" y="5167313"/>
          <p14:tracePt t="73732" x="6075363" y="5167313"/>
          <p14:tracePt t="73756" x="6065838" y="5167313"/>
          <p14:tracePt t="73764" x="6057900" y="5167313"/>
          <p14:tracePt t="73772" x="6049963" y="5167313"/>
          <p14:tracePt t="73780" x="6040438" y="5175250"/>
          <p14:tracePt t="73788" x="6024563" y="5200650"/>
          <p14:tracePt t="73796" x="6007100" y="5226050"/>
          <p14:tracePt t="73804" x="5997575" y="5243513"/>
          <p14:tracePt t="73812" x="5981700" y="5260975"/>
          <p14:tracePt t="73820" x="5972175" y="5268913"/>
          <p14:tracePt t="73828" x="5972175" y="5294313"/>
          <p14:tracePt t="73844" x="5972175" y="5311775"/>
          <p14:tracePt t="73876" x="5972175" y="5327650"/>
          <p14:tracePt t="73886" x="5981700" y="5337175"/>
          <p14:tracePt t="73900" x="5989638" y="5337175"/>
          <p14:tracePt t="73908" x="6015038" y="5353050"/>
          <p14:tracePt t="73916" x="6024563" y="5353050"/>
          <p14:tracePt t="73924" x="6049963" y="5353050"/>
          <p14:tracePt t="73932" x="6075363" y="5353050"/>
          <p14:tracePt t="73940" x="6100763" y="5353050"/>
          <p14:tracePt t="73948" x="6126163" y="5353050"/>
          <p14:tracePt t="73956" x="6151563" y="5353050"/>
          <p14:tracePt t="73964" x="6167438" y="5353050"/>
          <p14:tracePt t="73972" x="6184900" y="5353050"/>
          <p14:tracePt t="73980" x="6202363" y="5353050"/>
          <p14:tracePt t="73988" x="6210300" y="5353050"/>
          <p14:tracePt t="73996" x="6227763" y="5353050"/>
          <p14:tracePt t="74004" x="6235700" y="5353050"/>
          <p14:tracePt t="74020" x="6261100" y="5353050"/>
          <p14:tracePt t="74028" x="6270625" y="5353050"/>
          <p14:tracePt t="74052" x="6286500" y="5353050"/>
          <p14:tracePt t="74076" x="6296025" y="5353050"/>
          <p14:tracePt t="74084" x="6303963" y="5353050"/>
          <p14:tracePt t="74100" x="6311900" y="5353050"/>
          <p14:tracePt t="74132" x="6321425" y="5353050"/>
          <p14:tracePt t="76644" x="6329363" y="5353050"/>
          <p14:tracePt t="76788" x="6338888" y="5353050"/>
          <p14:tracePt t="76836" x="6346825" y="5353050"/>
          <p14:tracePt t="77236" x="6364288" y="5362575"/>
          <p14:tracePt t="77324" x="6380163" y="5362575"/>
          <p14:tracePt t="77332" x="6389688" y="5362575"/>
          <p14:tracePt t="77340" x="6397625" y="5362575"/>
          <p14:tracePt t="77348" x="6415088" y="5362575"/>
          <p14:tracePt t="77356" x="6430963" y="5353050"/>
          <p14:tracePt t="77364" x="6448425" y="5345113"/>
          <p14:tracePt t="77372" x="6465888" y="5337175"/>
          <p14:tracePt t="77380" x="6483350" y="5327650"/>
          <p14:tracePt t="77388" x="6499225" y="5311775"/>
          <p14:tracePt t="77396" x="6516688" y="5294313"/>
          <p14:tracePt t="77404" x="6542088" y="5276850"/>
          <p14:tracePt t="77420" x="6550025" y="5276850"/>
          <p14:tracePt t="77428" x="6550025" y="5268913"/>
          <p14:tracePt t="77444" x="6550025" y="5251450"/>
          <p14:tracePt t="77452" x="6559550" y="5243513"/>
          <p14:tracePt t="77468" x="6567488" y="5235575"/>
          <p14:tracePt t="77476" x="6567488" y="5226050"/>
          <p14:tracePt t="77484" x="6567488" y="5218113"/>
          <p14:tracePt t="77492" x="6567488" y="5208588"/>
          <p14:tracePt t="77508" x="6567488" y="5192713"/>
          <p14:tracePt t="77524" x="6567488" y="5183188"/>
          <p14:tracePt t="77532" x="6567488" y="5167313"/>
          <p14:tracePt t="77540" x="6559550" y="5157788"/>
          <p14:tracePt t="77548" x="6550025" y="5141913"/>
          <p14:tracePt t="77556" x="6524625" y="5124450"/>
          <p14:tracePt t="77572" x="6491288" y="5106988"/>
          <p14:tracePt t="77580" x="6483350" y="5099050"/>
          <p14:tracePt t="77588" x="6465888" y="5091113"/>
          <p14:tracePt t="77604" x="6448425" y="5064125"/>
          <p14:tracePt t="77612" x="6440488" y="5056188"/>
          <p14:tracePt t="77620" x="6423025" y="5048250"/>
          <p14:tracePt t="77636" x="6405563" y="5038725"/>
          <p14:tracePt t="77652" x="6389688" y="5038725"/>
          <p14:tracePt t="77660" x="6372225" y="5030788"/>
          <p14:tracePt t="77676" x="6354763" y="5030788"/>
          <p14:tracePt t="77684" x="6338888" y="5030788"/>
          <p14:tracePt t="77692" x="6311900" y="5030788"/>
          <p14:tracePt t="77700" x="6303963" y="5030788"/>
          <p14:tracePt t="77708" x="6286500" y="5030788"/>
          <p14:tracePt t="77716" x="6270625" y="5030788"/>
          <p14:tracePt t="77724" x="6253163" y="5030788"/>
          <p14:tracePt t="77732" x="6235700" y="5030788"/>
          <p14:tracePt t="77740" x="6219825" y="5030788"/>
          <p14:tracePt t="77748" x="6202363" y="5030788"/>
          <p14:tracePt t="77756" x="6194425" y="5030788"/>
          <p14:tracePt t="77764" x="6184900" y="5030788"/>
          <p14:tracePt t="77772" x="6167438" y="5030788"/>
          <p14:tracePt t="77796" x="6159500" y="5030788"/>
          <p14:tracePt t="77820" x="6142038" y="5038725"/>
          <p14:tracePt t="77828" x="6134100" y="5048250"/>
          <p14:tracePt t="77836" x="6126163" y="5056188"/>
          <p14:tracePt t="77844" x="6116638" y="5064125"/>
          <p14:tracePt t="77860" x="6100763" y="5081588"/>
          <p14:tracePt t="77876" x="6100763" y="5091113"/>
          <p14:tracePt t="77893" x="6100763" y="5116513"/>
          <p14:tracePt t="77900" x="6091238" y="5124450"/>
          <p14:tracePt t="77908" x="6083300" y="5141913"/>
          <p14:tracePt t="77916" x="6075363" y="5157788"/>
          <p14:tracePt t="77924" x="6075363" y="5175250"/>
          <p14:tracePt t="77932" x="6075363" y="5183188"/>
          <p14:tracePt t="77940" x="6065838" y="5192713"/>
          <p14:tracePt t="77948" x="6065838" y="5200650"/>
          <p14:tracePt t="77956" x="6065838" y="5226050"/>
          <p14:tracePt t="77964" x="6065838" y="5235575"/>
          <p14:tracePt t="77972" x="6065838" y="5243513"/>
          <p14:tracePt t="77980" x="6065838" y="5268913"/>
          <p14:tracePt t="77988" x="6075363" y="5276850"/>
          <p14:tracePt t="77996" x="6083300" y="5276850"/>
          <p14:tracePt t="78004" x="6091238" y="5294313"/>
          <p14:tracePt t="78012" x="6100763" y="5311775"/>
          <p14:tracePt t="78020" x="6108700" y="5311775"/>
          <p14:tracePt t="78028" x="6126163" y="5327650"/>
          <p14:tracePt t="78036" x="6126163" y="5337175"/>
          <p14:tracePt t="78044" x="6142038" y="5345113"/>
          <p14:tracePt t="78052" x="6151563" y="5345113"/>
          <p14:tracePt t="78060" x="6159500" y="5345113"/>
          <p14:tracePt t="78068" x="6176963" y="5362575"/>
          <p14:tracePt t="78084" x="6184900" y="5362575"/>
          <p14:tracePt t="78092" x="6202363" y="5362575"/>
          <p14:tracePt t="78100" x="6219825" y="5362575"/>
          <p14:tracePt t="78108" x="6227763" y="5362575"/>
          <p14:tracePt t="78116" x="6245225" y="5370513"/>
          <p14:tracePt t="78124" x="6253163" y="5370513"/>
          <p14:tracePt t="78132" x="6270625" y="5370513"/>
          <p14:tracePt t="78140" x="6278563" y="5370513"/>
          <p14:tracePt t="78156" x="6296025" y="5370513"/>
          <p14:tracePt t="78164" x="6311900" y="5370513"/>
          <p14:tracePt t="78188" x="6338888" y="5370513"/>
          <p14:tracePt t="78196" x="6346825" y="5370513"/>
          <p14:tracePt t="78204" x="6380163" y="5362575"/>
          <p14:tracePt t="78212" x="6397625" y="5353050"/>
          <p14:tracePt t="78220" x="6415088" y="5345113"/>
          <p14:tracePt t="78228" x="6423025" y="5337175"/>
          <p14:tracePt t="78236" x="6430963" y="5337175"/>
          <p14:tracePt t="78244" x="6448425" y="5311775"/>
          <p14:tracePt t="78252" x="6448425" y="5302250"/>
          <p14:tracePt t="78268" x="6448425" y="5294313"/>
          <p14:tracePt t="78276" x="6448425" y="5286375"/>
          <p14:tracePt t="78284" x="6448425" y="5276850"/>
          <p14:tracePt t="78292" x="6448425" y="5268913"/>
          <p14:tracePt t="78300" x="6448425" y="5260975"/>
          <p14:tracePt t="78324" x="6448425" y="5235575"/>
          <p14:tracePt t="78340" x="6448425" y="5226050"/>
          <p14:tracePt t="78348" x="6440488" y="5226050"/>
          <p14:tracePt t="78356" x="6430963" y="5218113"/>
          <p14:tracePt t="78364" x="6423025" y="5208588"/>
          <p14:tracePt t="78372" x="6405563" y="5200650"/>
          <p14:tracePt t="78388" x="6397625" y="5192713"/>
          <p14:tracePt t="78396" x="6389688" y="5192713"/>
          <p14:tracePt t="78420" x="6380163" y="5192713"/>
          <p14:tracePt t="78652" x="6364288" y="5183188"/>
          <p14:tracePt t="78660" x="6354763" y="5183188"/>
          <p14:tracePt t="78668" x="6354763" y="5175250"/>
          <p14:tracePt t="78676" x="6346825" y="5175250"/>
          <p14:tracePt t="78684" x="6329363" y="5175250"/>
          <p14:tracePt t="78700" x="6296025" y="5175250"/>
          <p14:tracePt t="78708" x="6286500" y="5175250"/>
          <p14:tracePt t="78716" x="6253163" y="5175250"/>
          <p14:tracePt t="78724" x="6235700" y="5175250"/>
          <p14:tracePt t="78732" x="6219825" y="5175250"/>
          <p14:tracePt t="78740" x="6202363" y="5175250"/>
          <p14:tracePt t="78748" x="6176963" y="5175250"/>
          <p14:tracePt t="78756" x="6167438" y="5175250"/>
          <p14:tracePt t="78764" x="6142038" y="5183188"/>
          <p14:tracePt t="78772" x="6126163" y="5192713"/>
          <p14:tracePt t="78780" x="6100763" y="5208588"/>
          <p14:tracePt t="78796" x="6091238" y="5208588"/>
          <p14:tracePt t="78804" x="6083300" y="5218113"/>
          <p14:tracePt t="78820" x="6065838" y="5226050"/>
          <p14:tracePt t="78828" x="6057900" y="5235575"/>
          <p14:tracePt t="78844" x="6057900" y="5243513"/>
          <p14:tracePt t="78852" x="6032500" y="5251450"/>
          <p14:tracePt t="78860" x="6032500" y="5268913"/>
          <p14:tracePt t="78868" x="6007100" y="5276850"/>
          <p14:tracePt t="78876" x="5997575" y="5294313"/>
          <p14:tracePt t="78898" x="5989638" y="5311775"/>
          <p14:tracePt t="78900" x="5972175" y="5311775"/>
          <p14:tracePt t="78908" x="5964238" y="5319713"/>
          <p14:tracePt t="78916" x="5956300" y="5337175"/>
          <p14:tracePt t="78940" x="5946775" y="5353050"/>
          <p14:tracePt t="78948" x="5930900" y="5370513"/>
          <p14:tracePt t="78972" x="5921375" y="5380038"/>
          <p14:tracePt t="78980" x="5921375" y="5395913"/>
          <p14:tracePt t="78996" x="5921375" y="5405438"/>
          <p14:tracePt t="79004" x="5921375" y="5413375"/>
          <p14:tracePt t="79020" x="5921375" y="5430838"/>
          <p14:tracePt t="79028" x="5921375" y="5438775"/>
          <p14:tracePt t="79036" x="5921375" y="5446713"/>
          <p14:tracePt t="79044" x="5921375" y="5464175"/>
          <p14:tracePt t="79068" x="5921375" y="5472113"/>
          <p14:tracePt t="79076" x="5921375" y="5481638"/>
          <p14:tracePt t="79092" x="5921375" y="5489575"/>
          <p14:tracePt t="79100" x="5930900" y="5497513"/>
          <p14:tracePt t="79116" x="5938838" y="5507038"/>
          <p14:tracePt t="79124" x="5938838" y="5514975"/>
          <p14:tracePt t="79132" x="5946775" y="5514975"/>
          <p14:tracePt t="79140" x="5972175" y="5514975"/>
          <p14:tracePt t="79148" x="5981700" y="5514975"/>
          <p14:tracePt t="79156" x="6007100" y="5532438"/>
          <p14:tracePt t="79164" x="6032500" y="5532438"/>
          <p14:tracePt t="79172" x="6040438" y="5540375"/>
          <p14:tracePt t="79180" x="6057900" y="5540375"/>
          <p14:tracePt t="79188" x="6075363" y="5540375"/>
          <p14:tracePt t="79196" x="6091238" y="5549900"/>
          <p14:tracePt t="79204" x="6100763" y="5549900"/>
          <p14:tracePt t="79212" x="6116638" y="5557838"/>
          <p14:tracePt t="79220" x="6142038" y="5565775"/>
          <p14:tracePt t="79228" x="6167438" y="5575300"/>
          <p14:tracePt t="79236" x="6184900" y="5575300"/>
          <p14:tracePt t="79244" x="6219825" y="5583238"/>
          <p14:tracePt t="79252" x="6245225" y="5583238"/>
          <p14:tracePt t="79260" x="6261100" y="5583238"/>
          <p14:tracePt t="79268" x="6296025" y="5583238"/>
          <p14:tracePt t="79276" x="6311900" y="5583238"/>
          <p14:tracePt t="79284" x="6329363" y="5583238"/>
          <p14:tracePt t="79292" x="6364288" y="5583238"/>
          <p14:tracePt t="79300" x="6380163" y="5583238"/>
          <p14:tracePt t="79308" x="6397625" y="5583238"/>
          <p14:tracePt t="79316" x="6423025" y="5583238"/>
          <p14:tracePt t="79324" x="6440488" y="5583238"/>
          <p14:tracePt t="79332" x="6448425" y="5575300"/>
          <p14:tracePt t="79340" x="6465888" y="5557838"/>
          <p14:tracePt t="79348" x="6491288" y="5540375"/>
          <p14:tracePt t="79356" x="6491288" y="5524500"/>
          <p14:tracePt t="79364" x="6499225" y="5497513"/>
          <p14:tracePt t="79372" x="6516688" y="5472113"/>
          <p14:tracePt t="79380" x="6524625" y="5438775"/>
          <p14:tracePt t="79388" x="6534150" y="5421313"/>
          <p14:tracePt t="79396" x="6534150" y="5405438"/>
          <p14:tracePt t="79404" x="6534150" y="5380038"/>
          <p14:tracePt t="79412" x="6542088" y="5380038"/>
          <p14:tracePt t="79420" x="6542088" y="5362575"/>
          <p14:tracePt t="79428" x="6542088" y="5353050"/>
          <p14:tracePt t="79444" x="6542088" y="5327650"/>
          <p14:tracePt t="79468" x="6542088" y="5311775"/>
          <p14:tracePt t="79484" x="6524625" y="5276850"/>
          <p14:tracePt t="79492" x="6516688" y="5268913"/>
          <p14:tracePt t="79500" x="6499225" y="5251450"/>
          <p14:tracePt t="79508" x="6483350" y="5243513"/>
          <p14:tracePt t="79516" x="6465888" y="5226050"/>
          <p14:tracePt t="79524" x="6456363" y="5218113"/>
          <p14:tracePt t="79532" x="6440488" y="5208588"/>
          <p14:tracePt t="79540" x="6423025" y="5200650"/>
          <p14:tracePt t="79548" x="6415088" y="5192713"/>
          <p14:tracePt t="79564" x="6405563" y="5183188"/>
          <p14:tracePt t="79572" x="6397625" y="5183188"/>
          <p14:tracePt t="79612" x="6389688" y="5183188"/>
          <p14:tracePt t="79620" x="6372225" y="5183188"/>
          <p14:tracePt t="79628" x="6338888" y="5192713"/>
          <p14:tracePt t="79636" x="6311900" y="5208588"/>
          <p14:tracePt t="79644" x="6296025" y="5218113"/>
          <p14:tracePt t="79652" x="6270625" y="5226050"/>
          <p14:tracePt t="79660" x="6253163" y="5235575"/>
          <p14:tracePt t="79668" x="6219825" y="5260975"/>
          <p14:tracePt t="79676" x="6202363" y="5268913"/>
          <p14:tracePt t="79684" x="6194425" y="5276850"/>
          <p14:tracePt t="79692" x="6176963" y="5286375"/>
          <p14:tracePt t="79700" x="6151563" y="5302250"/>
          <p14:tracePt t="79708" x="6142038" y="5311775"/>
          <p14:tracePt t="79716" x="6126163" y="5327650"/>
          <p14:tracePt t="79724" x="6108700" y="5337175"/>
          <p14:tracePt t="79732" x="6100763" y="5345113"/>
          <p14:tracePt t="79740" x="6100763" y="5362575"/>
          <p14:tracePt t="79748" x="6091238" y="5370513"/>
          <p14:tracePt t="79756" x="6083300" y="5380038"/>
          <p14:tracePt t="79764" x="6065838" y="5395913"/>
          <p14:tracePt t="79780" x="6065838" y="5421313"/>
          <p14:tracePt t="79788" x="6065838" y="5430838"/>
          <p14:tracePt t="79796" x="6049963" y="5456238"/>
          <p14:tracePt t="79804" x="6049963" y="5472113"/>
          <p14:tracePt t="79812" x="6049963" y="5481638"/>
          <p14:tracePt t="79820" x="6040438" y="5497513"/>
          <p14:tracePt t="79828" x="6040438" y="5514975"/>
          <p14:tracePt t="79836" x="6040438" y="5532438"/>
          <p14:tracePt t="79844" x="6040438" y="5549900"/>
          <p14:tracePt t="79852" x="6040438" y="5583238"/>
          <p14:tracePt t="79868" x="6040438" y="5600700"/>
          <p14:tracePt t="79876" x="6040438" y="5608638"/>
          <p14:tracePt t="79884" x="6040438" y="5616575"/>
          <p14:tracePt t="79903" x="6049963" y="5651500"/>
          <p14:tracePt t="79908" x="6049963" y="5659438"/>
          <p14:tracePt t="79916" x="6057900" y="5676900"/>
          <p14:tracePt t="79924" x="6075363" y="5676900"/>
          <p14:tracePt t="79940" x="6100763" y="5684838"/>
          <p14:tracePt t="79948" x="6116638" y="5684838"/>
          <p14:tracePt t="79956" x="6116638" y="5694363"/>
          <p14:tracePt t="79964" x="6151563" y="5694363"/>
          <p14:tracePt t="79972" x="6176963" y="5694363"/>
          <p14:tracePt t="79980" x="6194425" y="5710238"/>
          <p14:tracePt t="79988" x="6219825" y="5710238"/>
          <p14:tracePt t="79996" x="6261100" y="5710238"/>
          <p14:tracePt t="80004" x="6286500" y="5710238"/>
          <p14:tracePt t="80012" x="6329363" y="5710238"/>
          <p14:tracePt t="80020" x="6380163" y="5710238"/>
          <p14:tracePt t="80028" x="6397625" y="5710238"/>
          <p14:tracePt t="80036" x="6430963" y="5694363"/>
          <p14:tracePt t="80044" x="6448425" y="5676900"/>
          <p14:tracePt t="80052" x="6473825" y="5668963"/>
          <p14:tracePt t="80060" x="6483350" y="5659438"/>
          <p14:tracePt t="80084" x="6508750" y="5641975"/>
          <p14:tracePt t="80092" x="6508750" y="5634038"/>
          <p14:tracePt t="80108" x="6516688" y="5634038"/>
          <p14:tracePt t="80116" x="6524625" y="5634038"/>
          <p14:tracePt t="80124" x="6534150" y="5626100"/>
          <p14:tracePt t="80132" x="6542088" y="5616575"/>
          <p14:tracePt t="80140" x="6559550" y="5600700"/>
          <p14:tracePt t="80148" x="6567488" y="5600700"/>
          <p14:tracePt t="80156" x="6575425" y="5591175"/>
          <p14:tracePt t="80164" x="6600825" y="5583238"/>
          <p14:tracePt t="80172" x="6618288" y="5565775"/>
          <p14:tracePt t="80180" x="6618288" y="5557838"/>
          <p14:tracePt t="80188" x="6635750" y="5557838"/>
          <p14:tracePt t="80196" x="6661150" y="5549900"/>
          <p14:tracePt t="80204" x="6669088" y="5540375"/>
          <p14:tracePt t="80212" x="6686550" y="5532438"/>
          <p14:tracePt t="80220" x="6711950" y="5532438"/>
          <p14:tracePt t="80228" x="6729413" y="5524500"/>
          <p14:tracePt t="80236" x="6770688" y="5524500"/>
          <p14:tracePt t="80244" x="6797675" y="5524500"/>
          <p14:tracePt t="80252" x="6831013" y="5524500"/>
          <p14:tracePt t="80260" x="6848475" y="5524500"/>
          <p14:tracePt t="80268" x="6889750" y="5524500"/>
          <p14:tracePt t="80276" x="6915150" y="5524500"/>
          <p14:tracePt t="80284" x="6950075" y="5524500"/>
          <p14:tracePt t="80292" x="6983413" y="5524500"/>
          <p14:tracePt t="80300" x="7000875" y="5524500"/>
          <p14:tracePt t="80308" x="7034213" y="5524500"/>
          <p14:tracePt t="80316" x="7059613" y="5524500"/>
          <p14:tracePt t="80324" x="7069138" y="5524500"/>
          <p14:tracePt t="80332" x="7102475" y="5524500"/>
          <p14:tracePt t="80348" x="7112000" y="5524500"/>
          <p14:tracePt t="80356" x="7119938" y="5524500"/>
          <p14:tracePt t="80364" x="7127875" y="5524500"/>
          <p14:tracePt t="80388" x="7137400" y="5524500"/>
          <p14:tracePt t="80404" x="7145338" y="5524500"/>
          <p14:tracePt t="82396" x="7170738" y="5507038"/>
          <p14:tracePt t="82404" x="7178675" y="5507038"/>
          <p14:tracePt t="82412" x="7178675" y="5497513"/>
          <p14:tracePt t="82420" x="7178675" y="5489575"/>
          <p14:tracePt t="82428" x="7178675" y="5472113"/>
          <p14:tracePt t="82436" x="7178675" y="5456238"/>
          <p14:tracePt t="82444" x="7170738" y="5430838"/>
          <p14:tracePt t="82452" x="7153275" y="5421313"/>
          <p14:tracePt t="82460" x="7119938" y="5387975"/>
          <p14:tracePt t="82468" x="7094538" y="5380038"/>
          <p14:tracePt t="82476" x="7059613" y="5345113"/>
          <p14:tracePt t="82484" x="7026275" y="5327650"/>
          <p14:tracePt t="82492" x="7000875" y="5327650"/>
          <p14:tracePt t="82500" x="6950075" y="5302250"/>
          <p14:tracePt t="82508" x="6907213" y="5286375"/>
          <p14:tracePt t="82516" x="6864350" y="5276850"/>
          <p14:tracePt t="82524" x="6831013" y="5260975"/>
          <p14:tracePt t="82532" x="6770688" y="5251450"/>
          <p14:tracePt t="82540" x="6711950" y="5235575"/>
          <p14:tracePt t="82548" x="6661150" y="5208588"/>
          <p14:tracePt t="82556" x="6635750" y="5208588"/>
          <p14:tracePt t="82564" x="6626225" y="5200650"/>
          <p14:tracePt t="82572" x="6600825" y="5200650"/>
          <p14:tracePt t="82580" x="6559550" y="5200650"/>
          <p14:tracePt t="82588" x="6542088" y="5200650"/>
          <p14:tracePt t="82596" x="6524625" y="5192713"/>
          <p14:tracePt t="82604" x="6516688" y="5192713"/>
          <p14:tracePt t="82612" x="6499225" y="5192713"/>
          <p14:tracePt t="82620" x="6491288" y="5192713"/>
          <p14:tracePt t="82628" x="6483350" y="5192713"/>
          <p14:tracePt t="82636" x="6473825" y="5192713"/>
          <p14:tracePt t="82644" x="6465888" y="5192713"/>
          <p14:tracePt t="82652" x="6456363" y="5192713"/>
          <p14:tracePt t="82660" x="6448425" y="5192713"/>
          <p14:tracePt t="82668" x="6430963" y="5192713"/>
          <p14:tracePt t="82676" x="6423025" y="5192713"/>
          <p14:tracePt t="82684" x="6415088" y="5192713"/>
          <p14:tracePt t="82692" x="6372225" y="5192713"/>
          <p14:tracePt t="82700" x="6346825" y="5200650"/>
          <p14:tracePt t="82708" x="6329363" y="5218113"/>
          <p14:tracePt t="82716" x="6303963" y="5235575"/>
          <p14:tracePt t="82724" x="6296025" y="5251450"/>
          <p14:tracePt t="82732" x="6278563" y="5260975"/>
          <p14:tracePt t="82740" x="6261100" y="5276850"/>
          <p14:tracePt t="82748" x="6253163" y="5286375"/>
          <p14:tracePt t="82756" x="6245225" y="5319713"/>
          <p14:tracePt t="82764" x="6227763" y="5337175"/>
          <p14:tracePt t="82772" x="6210300" y="5370513"/>
          <p14:tracePt t="82780" x="6202363" y="5405438"/>
          <p14:tracePt t="82788" x="6202363" y="5413375"/>
          <p14:tracePt t="82796" x="6184900" y="5464175"/>
          <p14:tracePt t="82804" x="6184900" y="5472113"/>
          <p14:tracePt t="82812" x="6184900" y="5489575"/>
          <p14:tracePt t="82820" x="6184900" y="5507038"/>
          <p14:tracePt t="82828" x="6184900" y="5514975"/>
          <p14:tracePt t="82836" x="6184900" y="5532438"/>
          <p14:tracePt t="82844" x="6202363" y="5557838"/>
          <p14:tracePt t="82852" x="6210300" y="5557838"/>
          <p14:tracePt t="82860" x="6210300" y="5565775"/>
          <p14:tracePt t="82868" x="6219825" y="5575300"/>
          <p14:tracePt t="82876" x="6253163" y="5583238"/>
          <p14:tracePt t="82892" x="6278563" y="5591175"/>
          <p14:tracePt t="82900" x="6321425" y="5591175"/>
          <p14:tracePt t="82908" x="6338888" y="5600700"/>
          <p14:tracePt t="82916" x="6389688" y="5608638"/>
          <p14:tracePt t="82924" x="6423025" y="5626100"/>
          <p14:tracePt t="82932" x="6465888" y="5626100"/>
          <p14:tracePt t="82940" x="6499225" y="5634038"/>
          <p14:tracePt t="82948" x="6524625" y="5634038"/>
          <p14:tracePt t="82956" x="6550025" y="5634038"/>
          <p14:tracePt t="82964" x="6592888" y="5634038"/>
          <p14:tracePt t="82972" x="6626225" y="5634038"/>
          <p14:tracePt t="82980" x="6661150" y="5634038"/>
          <p14:tracePt t="82988" x="6669088" y="5634038"/>
          <p14:tracePt t="82996" x="6694488" y="5634038"/>
          <p14:tracePt t="83004" x="6704013" y="5634038"/>
          <p14:tracePt t="83012" x="6729413" y="5626100"/>
          <p14:tracePt t="83028" x="6737350" y="5600700"/>
          <p14:tracePt t="83036" x="6737350" y="5565775"/>
          <p14:tracePt t="83044" x="6745288" y="5549900"/>
          <p14:tracePt t="83052" x="6745288" y="5507038"/>
          <p14:tracePt t="83060" x="6745288" y="5481638"/>
          <p14:tracePt t="83068" x="6745288" y="5438775"/>
          <p14:tracePt t="83076" x="6745288" y="5405438"/>
          <p14:tracePt t="83084" x="6745288" y="5370513"/>
          <p14:tracePt t="83092" x="6745288" y="5337175"/>
          <p14:tracePt t="83100" x="6737350" y="5302250"/>
          <p14:tracePt t="83108" x="6729413" y="5302250"/>
          <p14:tracePt t="83116" x="6711950" y="5276850"/>
          <p14:tracePt t="83124" x="6694488" y="5251450"/>
          <p14:tracePt t="83132" x="6678613" y="5235575"/>
          <p14:tracePt t="83140" x="6661150" y="5218113"/>
          <p14:tracePt t="83148" x="6618288" y="5192713"/>
          <p14:tracePt t="83156" x="6600825" y="5175250"/>
          <p14:tracePt t="83164" x="6567488" y="5157788"/>
          <p14:tracePt t="83172" x="6516688" y="5141913"/>
          <p14:tracePt t="83180" x="6430963" y="5106988"/>
          <p14:tracePt t="83188" x="6380163" y="5099050"/>
          <p14:tracePt t="83196" x="6321425" y="5073650"/>
          <p14:tracePt t="83204" x="6270625" y="5056188"/>
          <p14:tracePt t="83212" x="6227763" y="5056188"/>
          <p14:tracePt t="83220" x="6184900" y="5048250"/>
          <p14:tracePt t="83228" x="6142038" y="5048250"/>
          <p14:tracePt t="83236" x="6126163" y="5038725"/>
          <p14:tracePt t="83244" x="6108700" y="5038725"/>
          <p14:tracePt t="83252" x="6100763" y="5038725"/>
          <p14:tracePt t="83268" x="6091238" y="5038725"/>
          <p14:tracePt t="83276" x="6065838" y="5048250"/>
          <p14:tracePt t="83292" x="6049963" y="5073650"/>
          <p14:tracePt t="83300" x="6024563" y="5099050"/>
          <p14:tracePt t="83308" x="6015038" y="5106988"/>
          <p14:tracePt t="83316" x="5997575" y="5141913"/>
          <p14:tracePt t="83324" x="5989638" y="5167313"/>
          <p14:tracePt t="83332" x="5972175" y="5192713"/>
          <p14:tracePt t="83340" x="5964238" y="5226050"/>
          <p14:tracePt t="83348" x="5946775" y="5251450"/>
          <p14:tracePt t="83356" x="5930900" y="5294313"/>
          <p14:tracePt t="83364" x="5913438" y="5327650"/>
          <p14:tracePt t="83372" x="5913438" y="5345113"/>
          <p14:tracePt t="83380" x="5913438" y="5370513"/>
          <p14:tracePt t="83388" x="5913438" y="5405438"/>
          <p14:tracePt t="83396" x="5913438" y="5438775"/>
          <p14:tracePt t="83404" x="5913438" y="5456238"/>
          <p14:tracePt t="83412" x="5913438" y="5489575"/>
          <p14:tracePt t="83420" x="5930900" y="5524500"/>
          <p14:tracePt t="83428" x="5972175" y="5575300"/>
          <p14:tracePt t="83436" x="6007100" y="5608638"/>
          <p14:tracePt t="83444" x="6032500" y="5641975"/>
          <p14:tracePt t="83452" x="6057900" y="5659438"/>
          <p14:tracePt t="83460" x="6083300" y="5684838"/>
          <p14:tracePt t="83468" x="6116638" y="5719763"/>
          <p14:tracePt t="83476" x="6142038" y="5735638"/>
          <p14:tracePt t="83484" x="6167438" y="5761038"/>
          <p14:tracePt t="83492" x="6219825" y="5795963"/>
          <p14:tracePt t="83500" x="6235700" y="5803900"/>
          <p14:tracePt t="83508" x="6270625" y="5821363"/>
          <p14:tracePt t="83516" x="6296025" y="5821363"/>
          <p14:tracePt t="83524" x="6311900" y="5838825"/>
          <p14:tracePt t="83532" x="6321425" y="5846763"/>
          <p14:tracePt t="83540" x="6329363" y="5854700"/>
          <p14:tracePt t="83548" x="6346825" y="5854700"/>
          <p14:tracePt t="83556" x="6364288" y="5854700"/>
          <p14:tracePt t="83564" x="6372225" y="5854700"/>
          <p14:tracePt t="83572" x="6405563" y="5846763"/>
          <p14:tracePt t="83580" x="6423025" y="5829300"/>
          <p14:tracePt t="83588" x="6465888" y="5813425"/>
          <p14:tracePt t="83596" x="6491288" y="5788025"/>
          <p14:tracePt t="83604" x="6516688" y="5770563"/>
          <p14:tracePt t="83612" x="6542088" y="5745163"/>
          <p14:tracePt t="83620" x="6559550" y="5727700"/>
          <p14:tracePt t="83628" x="6575425" y="5702300"/>
          <p14:tracePt t="83636" x="6600825" y="5676900"/>
          <p14:tracePt t="83644" x="6618288" y="5668963"/>
          <p14:tracePt t="83652" x="6626225" y="5634038"/>
          <p14:tracePt t="83660" x="6635750" y="5608638"/>
          <p14:tracePt t="83668" x="6653213" y="5583238"/>
          <p14:tracePt t="83676" x="6653213" y="5565775"/>
          <p14:tracePt t="83684" x="6653213" y="5540375"/>
          <p14:tracePt t="83692" x="6653213" y="5507038"/>
          <p14:tracePt t="83700" x="6653213" y="5489575"/>
          <p14:tracePt t="83708" x="6653213" y="5438775"/>
          <p14:tracePt t="83716" x="6643688" y="5413375"/>
          <p14:tracePt t="83724" x="6610350" y="5362575"/>
          <p14:tracePt t="83732" x="6592888" y="5337175"/>
          <p14:tracePt t="83740" x="6584950" y="5294313"/>
          <p14:tracePt t="83748" x="6559550" y="5251450"/>
          <p14:tracePt t="83756" x="6534150" y="5208588"/>
          <p14:tracePt t="83764" x="6491288" y="5167313"/>
          <p14:tracePt t="83772" x="6473825" y="5149850"/>
          <p14:tracePt t="83780" x="6465888" y="5132388"/>
          <p14:tracePt t="83788" x="6423025" y="5099050"/>
          <p14:tracePt t="83796" x="6380163" y="5073650"/>
          <p14:tracePt t="83804" x="6346825" y="5064125"/>
          <p14:tracePt t="83812" x="6278563" y="5030788"/>
          <p14:tracePt t="83820" x="6245225" y="5013325"/>
          <p14:tracePt t="83828" x="6202363" y="5005388"/>
          <p14:tracePt t="83836" x="6151563" y="4987925"/>
          <p14:tracePt t="83844" x="6116638" y="4979988"/>
          <p14:tracePt t="83852" x="6108700" y="4979988"/>
          <p14:tracePt t="83860" x="6075363" y="4979988"/>
          <p14:tracePt t="83868" x="6040438" y="4979988"/>
          <p14:tracePt t="83876" x="5997575" y="4979988"/>
          <p14:tracePt t="83884" x="5989638" y="4979988"/>
          <p14:tracePt t="83894" x="5981700" y="4979988"/>
          <p14:tracePt t="83900" x="5964238" y="4979988"/>
          <p14:tracePt t="83916" x="5956300" y="4979988"/>
          <p14:tracePt t="83924" x="5938838" y="4979988"/>
          <p14:tracePt t="83932" x="5921375" y="5005388"/>
          <p14:tracePt t="83940" x="5913438" y="5022850"/>
          <p14:tracePt t="83948" x="5870575" y="5064125"/>
          <p14:tracePt t="83956" x="5870575" y="5073650"/>
          <p14:tracePt t="83964" x="5845175" y="5132388"/>
          <p14:tracePt t="83972" x="5837238" y="5149850"/>
          <p14:tracePt t="83980" x="5837238" y="5183188"/>
          <p14:tracePt t="83988" x="5827713" y="5235575"/>
          <p14:tracePt t="83996" x="5827713" y="5268913"/>
          <p14:tracePt t="84004" x="5827713" y="5294313"/>
          <p14:tracePt t="84012" x="5827713" y="5311775"/>
          <p14:tracePt t="84020" x="5827713" y="5345113"/>
          <p14:tracePt t="84028" x="5845175" y="5370513"/>
          <p14:tracePt t="84036" x="5853113" y="5387975"/>
          <p14:tracePt t="84044" x="5870575" y="5405438"/>
          <p14:tracePt t="84052" x="5895975" y="5430838"/>
          <p14:tracePt t="84060" x="5913438" y="5456238"/>
          <p14:tracePt t="84068" x="5930900" y="5481638"/>
          <p14:tracePt t="84076" x="5946775" y="5489575"/>
          <p14:tracePt t="84084" x="5989638" y="5514975"/>
          <p14:tracePt t="84092" x="6057900" y="5532438"/>
          <p14:tracePt t="84100" x="6083300" y="5540375"/>
          <p14:tracePt t="84108" x="6134100" y="5557838"/>
          <p14:tracePt t="84116" x="6210300" y="5583238"/>
          <p14:tracePt t="84124" x="6245225" y="5591175"/>
          <p14:tracePt t="84132" x="6303963" y="5600700"/>
          <p14:tracePt t="84140" x="6311900" y="5608638"/>
          <p14:tracePt t="84148" x="6321425" y="5608638"/>
          <p14:tracePt t="84156" x="6354763" y="5616575"/>
          <p14:tracePt t="84164" x="6364288" y="5616575"/>
          <p14:tracePt t="84172" x="6372225" y="5616575"/>
          <p14:tracePt t="84188" x="6389688" y="5616575"/>
          <p14:tracePt t="84196" x="6405563" y="5616575"/>
          <p14:tracePt t="84204" x="6430963" y="5608638"/>
          <p14:tracePt t="84212" x="6440488" y="5600700"/>
          <p14:tracePt t="84220" x="6491288" y="5591175"/>
          <p14:tracePt t="84228" x="6491288" y="5565775"/>
          <p14:tracePt t="84236" x="6516688" y="5557838"/>
          <p14:tracePt t="84244" x="6534150" y="5524500"/>
          <p14:tracePt t="84252" x="6559550" y="5497513"/>
          <p14:tracePt t="84260" x="6575425" y="5456238"/>
          <p14:tracePt t="84268" x="6600825" y="5438775"/>
          <p14:tracePt t="84276" x="6600825" y="5405438"/>
          <p14:tracePt t="84284" x="6600825" y="5380038"/>
          <p14:tracePt t="84292" x="6600825" y="5337175"/>
          <p14:tracePt t="84300" x="6600825" y="5319713"/>
          <p14:tracePt t="84308" x="6600825" y="5286375"/>
          <p14:tracePt t="84316" x="6584950" y="5235575"/>
          <p14:tracePt t="84324" x="6550025" y="5192713"/>
          <p14:tracePt t="84332" x="6524625" y="5149850"/>
          <p14:tracePt t="84340" x="6483350" y="5099050"/>
          <p14:tracePt t="84348" x="6465888" y="5081588"/>
          <p14:tracePt t="84356" x="6440488" y="5056188"/>
          <p14:tracePt t="84364" x="6405563" y="5038725"/>
          <p14:tracePt t="84372" x="6354763" y="5013325"/>
          <p14:tracePt t="84380" x="6321425" y="5005388"/>
          <p14:tracePt t="84388" x="6296025" y="4997450"/>
          <p14:tracePt t="84396" x="6270625" y="4997450"/>
          <p14:tracePt t="84404" x="6245225" y="4987925"/>
          <p14:tracePt t="84412" x="6194425" y="4987925"/>
          <p14:tracePt t="84420" x="6167438" y="4987925"/>
          <p14:tracePt t="84428" x="6151563" y="4987925"/>
          <p14:tracePt t="84436" x="6116638" y="4987925"/>
          <p14:tracePt t="84444" x="6091238" y="4987925"/>
          <p14:tracePt t="84452" x="6057900" y="4987925"/>
          <p14:tracePt t="84460" x="6040438" y="4987925"/>
          <p14:tracePt t="84468" x="6007100" y="5013325"/>
          <p14:tracePt t="84476" x="5997575" y="5022850"/>
          <p14:tracePt t="84484" x="5989638" y="5048250"/>
          <p14:tracePt t="84492" x="5964238" y="5099050"/>
          <p14:tracePt t="84500" x="5964238" y="5124450"/>
          <p14:tracePt t="84508" x="5964238" y="5167313"/>
          <p14:tracePt t="84516" x="5964238" y="5208588"/>
          <p14:tracePt t="84524" x="5964238" y="5268913"/>
          <p14:tracePt t="84532" x="5964238" y="5311775"/>
          <p14:tracePt t="84540" x="5989638" y="5387975"/>
          <p14:tracePt t="84548" x="6032500" y="5438775"/>
          <p14:tracePt t="84556" x="6083300" y="5497513"/>
          <p14:tracePt t="84564" x="6126163" y="5540375"/>
          <p14:tracePt t="84572" x="6176963" y="5583238"/>
          <p14:tracePt t="84580" x="6227763" y="5600700"/>
          <p14:tracePt t="84588" x="6270625" y="5626100"/>
          <p14:tracePt t="84596" x="6321425" y="5651500"/>
          <p14:tracePt t="84604" x="6354763" y="5651500"/>
          <p14:tracePt t="84612" x="6389688" y="5668963"/>
          <p14:tracePt t="84620" x="6430963" y="5668963"/>
          <p14:tracePt t="84628" x="6456363" y="5668963"/>
          <p14:tracePt t="84636" x="6473825" y="5668963"/>
          <p14:tracePt t="84644" x="6516688" y="5668963"/>
          <p14:tracePt t="84652" x="6542088" y="5668963"/>
          <p14:tracePt t="84660" x="6575425" y="5659438"/>
          <p14:tracePt t="84668" x="6626225" y="5626100"/>
          <p14:tracePt t="84676" x="6653213" y="5608638"/>
          <p14:tracePt t="84684" x="6686550" y="5583238"/>
          <p14:tracePt t="84692" x="6711950" y="5557838"/>
          <p14:tracePt t="84700" x="6745288" y="5532438"/>
          <p14:tracePt t="84708" x="6754813" y="5524500"/>
          <p14:tracePt t="84716" x="6754813" y="5507038"/>
          <p14:tracePt t="84724" x="6754813" y="5489575"/>
          <p14:tracePt t="84732" x="6754813" y="5481638"/>
          <p14:tracePt t="84740" x="6754813" y="5464175"/>
          <p14:tracePt t="84748" x="6754813" y="5438775"/>
          <p14:tracePt t="84756" x="6754813" y="5430838"/>
          <p14:tracePt t="84764" x="6745288" y="5413375"/>
          <p14:tracePt t="84772" x="6694488" y="5395913"/>
          <p14:tracePt t="84780" x="6653213" y="5380038"/>
          <p14:tracePt t="84788" x="6618288" y="5380038"/>
          <p14:tracePt t="84796" x="6575425" y="5370513"/>
          <p14:tracePt t="84804" x="6534150" y="5370513"/>
          <p14:tracePt t="84812" x="6491288" y="5370513"/>
          <p14:tracePt t="84820" x="6473825" y="5370513"/>
          <p14:tracePt t="84828" x="6440488" y="5370513"/>
          <p14:tracePt t="84836" x="6430963" y="5370513"/>
          <p14:tracePt t="84844" x="6405563" y="5370513"/>
          <p14:tracePt t="84852" x="6397625" y="5370513"/>
          <p14:tracePt t="84860" x="6389688" y="5370513"/>
          <p14:tracePt t="84868" x="6372225" y="5370513"/>
          <p14:tracePt t="84876" x="6354763" y="5380038"/>
          <p14:tracePt t="84884" x="6354763" y="5387975"/>
          <p14:tracePt t="84899" x="6354763" y="5405438"/>
          <p14:tracePt t="84900" x="6354763" y="5421313"/>
          <p14:tracePt t="84908" x="6354763" y="5464175"/>
          <p14:tracePt t="84916" x="6354763" y="5497513"/>
          <p14:tracePt t="84924" x="6354763" y="5524500"/>
          <p14:tracePt t="84932" x="6372225" y="5549900"/>
          <p14:tracePt t="84940" x="6415088" y="5600700"/>
          <p14:tracePt t="84948" x="6465888" y="5641975"/>
          <p14:tracePt t="84956" x="6516688" y="5659438"/>
          <p14:tracePt t="84964" x="6550025" y="5676900"/>
          <p14:tracePt t="84972" x="6559550" y="5676900"/>
          <p14:tracePt t="84980" x="6584950" y="5684838"/>
          <p14:tracePt t="84988" x="6610350" y="5684838"/>
          <p14:tracePt t="84996" x="6635750" y="5684838"/>
          <p14:tracePt t="85004" x="6643688" y="5684838"/>
          <p14:tracePt t="85012" x="6661150" y="5684838"/>
          <p14:tracePt t="85020" x="6678613" y="5684838"/>
          <p14:tracePt t="85036" x="6686550" y="5684838"/>
          <p14:tracePt t="85044" x="6704013" y="5676900"/>
          <p14:tracePt t="85060" x="6711950" y="5659438"/>
          <p14:tracePt t="85068" x="6711950" y="5651500"/>
          <p14:tracePt t="85100" x="6719888" y="5634038"/>
          <p14:tracePt t="85108" x="6737350" y="5626100"/>
          <p14:tracePt t="85124" x="6780213" y="5616575"/>
          <p14:tracePt t="85132" x="6838950" y="5616575"/>
          <p14:tracePt t="85140" x="6932613" y="5616575"/>
          <p14:tracePt t="85148" x="7051675" y="5616575"/>
          <p14:tracePt t="85156" x="7178675" y="5616575"/>
          <p14:tracePt t="85164" x="7289800" y="5616575"/>
          <p14:tracePt t="85172" x="7400925" y="5616575"/>
          <p14:tracePt t="85180" x="7485063" y="5616575"/>
          <p14:tracePt t="85188" x="7561263" y="5583238"/>
          <p14:tracePt t="85196" x="7586663" y="5557838"/>
          <p14:tracePt t="85204" x="7604125" y="5540375"/>
          <p14:tracePt t="85212" x="7604125" y="5514975"/>
          <p14:tracePt t="85220" x="7604125" y="5489575"/>
          <p14:tracePt t="85228" x="7604125" y="5464175"/>
          <p14:tracePt t="85236" x="7604125" y="5438775"/>
          <p14:tracePt t="85244" x="7604125" y="5430838"/>
          <p14:tracePt t="85252" x="7604125" y="5421313"/>
          <p14:tracePt t="85260" x="7612063" y="5405438"/>
          <p14:tracePt t="85268" x="7621588" y="5405438"/>
          <p14:tracePt t="85276" x="7629525" y="5395913"/>
          <p14:tracePt t="85284" x="7637463" y="5387975"/>
          <p14:tracePt t="85308" x="7654925" y="5380038"/>
          <p14:tracePt t="85324" x="7672388" y="5370513"/>
          <p14:tracePt t="85348" x="7672388" y="5362575"/>
          <p14:tracePt t="85404" x="7672388" y="5353050"/>
          <p14:tracePt t="85420" x="7662863" y="5353050"/>
          <p14:tracePt t="85460" x="7654925" y="5353050"/>
          <p14:tracePt t="85500" x="7646988" y="5362575"/>
          <p14:tracePt t="85540" x="7654925" y="5362575"/>
          <p14:tracePt t="85580" x="7662863" y="5362575"/>
          <p14:tracePt t="85588" x="7672388" y="5362575"/>
          <p14:tracePt t="85604" x="7680325" y="5353050"/>
          <p14:tracePt t="86092" x="7688263" y="5345113"/>
          <p14:tracePt t="86108" x="7697788" y="5327650"/>
          <p14:tracePt t="86116" x="7705725" y="5319713"/>
          <p14:tracePt t="86124" x="7740650" y="5311775"/>
          <p14:tracePt t="86132" x="7766050" y="5302250"/>
          <p14:tracePt t="86140" x="7807325" y="5286375"/>
          <p14:tracePt t="86148" x="7859713" y="5276850"/>
          <p14:tracePt t="86156" x="7900988" y="5268913"/>
          <p14:tracePt t="86164" x="7935913" y="5260975"/>
          <p14:tracePt t="86172" x="7969250" y="5243513"/>
          <p14:tracePt t="86180" x="7994650" y="5243513"/>
          <p14:tracePt t="86188" x="8020050" y="5235575"/>
          <p14:tracePt t="86196" x="8029575" y="5235575"/>
          <p14:tracePt t="86204" x="8054975" y="5235575"/>
          <p14:tracePt t="86212" x="8062913" y="5235575"/>
          <p14:tracePt t="86252" x="8070850" y="5235575"/>
          <p14:tracePt t="86308" x="8080375" y="5235575"/>
          <p14:tracePt t="86340" x="8088313" y="5235575"/>
          <p14:tracePt t="86372" x="8096250" y="5235575"/>
          <p14:tracePt t="86500" x="8121650" y="5235575"/>
          <p14:tracePt t="86508" x="8207375" y="5235575"/>
          <p14:tracePt t="86516" x="8308975" y="5226050"/>
          <p14:tracePt t="86524" x="8462963" y="5218113"/>
          <p14:tracePt t="86532" x="8589963" y="5218113"/>
          <p14:tracePt t="86540" x="8709025" y="5200650"/>
          <p14:tracePt t="86548" x="8836025" y="5192713"/>
          <p14:tracePt t="86556" x="8947150" y="5167313"/>
          <p14:tracePt t="86564" x="9023350" y="5157788"/>
          <p14:tracePt t="86572" x="9099550" y="5124450"/>
          <p14:tracePt t="86580" x="9142413" y="5106988"/>
          <p14:tracePt t="86588" x="9209088" y="5081588"/>
          <p14:tracePt t="86596" x="9251950" y="5056188"/>
          <p14:tracePt t="86604" x="9320213" y="5013325"/>
          <p14:tracePt t="86612" x="9396413" y="4972050"/>
          <p14:tracePt t="86620" x="9447213" y="4946650"/>
          <p14:tracePt t="86628" x="9566275" y="4903788"/>
          <p14:tracePt t="86636" x="9667875" y="4852988"/>
          <p14:tracePt t="86644" x="9753600" y="4827588"/>
          <p14:tracePt t="86652" x="9847263" y="4792663"/>
          <p14:tracePt t="86660" x="9915525" y="4775200"/>
          <p14:tracePt t="86668" x="10009188" y="4741863"/>
          <p14:tracePt t="86676" x="10067925" y="4733925"/>
          <p14:tracePt t="86684" x="10101263" y="4724400"/>
          <p14:tracePt t="86692" x="10136188" y="4716463"/>
          <p14:tracePt t="86700" x="10144125" y="4716463"/>
          <p14:tracePt t="86708" x="10179050" y="4716463"/>
          <p14:tracePt t="86716" x="10186988" y="4716463"/>
          <p14:tracePt t="86724" x="10204450" y="4708525"/>
          <p14:tracePt t="86732" x="10237788" y="4699000"/>
          <p14:tracePt t="86740" x="10263188" y="4699000"/>
          <p14:tracePt t="86748" x="10298113" y="4683125"/>
          <p14:tracePt t="86756" x="10339388" y="4648200"/>
          <p14:tracePt t="86764" x="10399713" y="4640263"/>
          <p14:tracePt t="86772" x="10450513" y="4630738"/>
          <p14:tracePt t="86780" x="10493375" y="4614863"/>
          <p14:tracePt t="86788" x="10585450" y="4589463"/>
          <p14:tracePt t="86796" x="10637838" y="4564063"/>
          <p14:tracePt t="86804" x="10704513" y="4538663"/>
          <p14:tracePt t="86812" x="10815638" y="4503738"/>
          <p14:tracePt t="86820" x="10883900" y="4486275"/>
          <p14:tracePt t="86828" x="10993438" y="4435475"/>
          <p14:tracePt t="86836" x="11104563" y="4402138"/>
          <p14:tracePt t="86844" x="11198225" y="4368800"/>
          <p14:tracePt t="86852" x="11299825" y="4325938"/>
          <p14:tracePt t="86860" x="11385550" y="4300538"/>
          <p14:tracePt t="86868" x="11477625" y="4265613"/>
          <p14:tracePt t="86876" x="11563350" y="4224338"/>
          <p14:tracePt t="86884" x="11657013" y="4189413"/>
          <p14:tracePt t="86895" x="11776075" y="4138613"/>
          <p14:tracePt t="86900" x="11903075" y="4079875"/>
          <p14:tracePt t="86908" x="12004675" y="4062413"/>
          <p14:tracePt t="86916" x="12055475" y="4027488"/>
          <p14:tracePt t="86924" x="12106275" y="4002088"/>
          <p14:tracePt t="86932" x="12149138" y="3976688"/>
          <p14:tracePt t="86940" x="12174538" y="3976688"/>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200" b="1" dirty="0"/>
              <a:t>Referências</a:t>
            </a:r>
          </a:p>
        </p:txBody>
      </p:sp>
      <p:sp>
        <p:nvSpPr>
          <p:cNvPr id="3" name="Espaço Reservado para Conteúdo 2"/>
          <p:cNvSpPr>
            <a:spLocks noGrp="1"/>
          </p:cNvSpPr>
          <p:nvPr>
            <p:ph idx="1"/>
          </p:nvPr>
        </p:nvSpPr>
        <p:spPr/>
        <p:txBody>
          <a:bodyPr>
            <a:normAutofit/>
          </a:bodyPr>
          <a:lstStyle/>
          <a:p>
            <a:r>
              <a:rPr lang="pt-BR" sz="2200" dirty="0"/>
              <a:t>ASCENCIO, A. F. G.; CAMPOS, E. A. V. </a:t>
            </a:r>
            <a:r>
              <a:rPr lang="pt-BR" sz="2200" b="1" dirty="0"/>
              <a:t>Fundamentos da programação de computadores. </a:t>
            </a:r>
            <a:r>
              <a:rPr lang="pt-BR" sz="2200" dirty="0"/>
              <a:t>São Paulo: Pearson, 2012.</a:t>
            </a:r>
          </a:p>
          <a:p>
            <a:r>
              <a:rPr lang="pt-BR" sz="2200" dirty="0"/>
              <a:t>DEITEL, Paul; DEITEL, Harvey. </a:t>
            </a:r>
            <a:r>
              <a:rPr lang="pt-BR" sz="2200" b="1" dirty="0"/>
              <a:t>Java: como programar</a:t>
            </a:r>
            <a:r>
              <a:rPr lang="pt-BR" sz="2200" dirty="0"/>
              <a:t>. Pearson, 2016.</a:t>
            </a:r>
            <a:endParaRPr lang="en-US" sz="2200" dirty="0"/>
          </a:p>
          <a:p>
            <a:r>
              <a:rPr lang="en-US" sz="2200" dirty="0"/>
              <a:t>GALLARDO, R.; KANNAN, S.; ZAKHOUR, S. B. </a:t>
            </a:r>
            <a:r>
              <a:rPr lang="en-US" sz="2200" b="1" dirty="0"/>
              <a:t>Tutorial Java. </a:t>
            </a:r>
            <a:r>
              <a:rPr lang="en-US" sz="2200" dirty="0"/>
              <a:t>Alta Books, 2015.</a:t>
            </a:r>
          </a:p>
          <a:p>
            <a:r>
              <a:rPr lang="en-US" sz="2200" dirty="0"/>
              <a:t>HORSTMANN, Cay S. </a:t>
            </a:r>
            <a:r>
              <a:rPr lang="en-US" sz="2200" b="1" dirty="0"/>
              <a:t>Big Java, Binder Ready Version: Early Objects</a:t>
            </a:r>
            <a:r>
              <a:rPr lang="en-US" sz="2200" dirty="0"/>
              <a:t>. John Wiley &amp; Sons, 2016.</a:t>
            </a:r>
            <a:endParaRPr lang="pt-BR" sz="2200" dirty="0"/>
          </a:p>
          <a:p>
            <a:r>
              <a:rPr lang="pt-BR" sz="2200" dirty="0"/>
              <a:t>HORSTMANN, </a:t>
            </a:r>
            <a:r>
              <a:rPr lang="pt-BR" sz="2200" dirty="0" err="1"/>
              <a:t>Cay</a:t>
            </a:r>
            <a:r>
              <a:rPr lang="pt-BR" sz="2200" dirty="0"/>
              <a:t>. </a:t>
            </a:r>
            <a:r>
              <a:rPr lang="pt-BR" sz="2200" b="1" dirty="0"/>
              <a:t>Conceitos de computação com Java</a:t>
            </a:r>
            <a:r>
              <a:rPr lang="pt-BR" sz="2200" dirty="0"/>
              <a:t>. Bookman Editora, 2009.</a:t>
            </a:r>
          </a:p>
          <a:p>
            <a:r>
              <a:rPr lang="pt-BR" sz="2200" dirty="0"/>
              <a:t>MATTOS, E. C. T. </a:t>
            </a:r>
            <a:r>
              <a:rPr lang="pt-BR" sz="2200" b="1" dirty="0"/>
              <a:t>Programação de softwares em Java. </a:t>
            </a:r>
            <a:r>
              <a:rPr lang="pt-BR" sz="2200" dirty="0" err="1"/>
              <a:t>Digerati</a:t>
            </a:r>
            <a:r>
              <a:rPr lang="pt-BR" sz="2200" dirty="0"/>
              <a:t>, 2007.</a:t>
            </a:r>
          </a:p>
          <a:p>
            <a:r>
              <a:rPr lang="pt-BR" sz="2200" dirty="0"/>
              <a:t>SCHILDT, Herbert. </a:t>
            </a:r>
            <a:r>
              <a:rPr lang="pt-BR" sz="2200" b="1" dirty="0"/>
              <a:t>Java para Iniciantes</a:t>
            </a:r>
            <a:r>
              <a:rPr lang="pt-BR" sz="2200" dirty="0"/>
              <a:t>. Bookman Editora, 2015.</a:t>
            </a:r>
          </a:p>
          <a:p>
            <a:r>
              <a:rPr lang="pt-BR" sz="2200" dirty="0"/>
              <a:t>SCHILDT, Herbert; SKRIEN, </a:t>
            </a:r>
            <a:r>
              <a:rPr lang="pt-BR" sz="2200" dirty="0" err="1"/>
              <a:t>Dale</a:t>
            </a:r>
            <a:r>
              <a:rPr lang="pt-BR" sz="2200" dirty="0"/>
              <a:t>. </a:t>
            </a:r>
            <a:r>
              <a:rPr lang="pt-BR" sz="2200" b="1" dirty="0"/>
              <a:t>Programação com </a:t>
            </a:r>
            <a:r>
              <a:rPr lang="pt-BR" sz="2200" b="1" dirty="0" err="1"/>
              <a:t>java</a:t>
            </a:r>
            <a:r>
              <a:rPr lang="pt-BR" sz="2200" b="1" dirty="0"/>
              <a:t>: uma introdução abrangente</a:t>
            </a:r>
            <a:r>
              <a:rPr lang="pt-BR" sz="2200" dirty="0"/>
              <a:t>. </a:t>
            </a:r>
            <a:r>
              <a:rPr lang="pt-BR" sz="2200" dirty="0" err="1"/>
              <a:t>Bookman</a:t>
            </a:r>
            <a:r>
              <a:rPr lang="pt-BR" sz="2200" dirty="0"/>
              <a:t> Editora, 2013.</a:t>
            </a:r>
          </a:p>
          <a:p>
            <a:endParaRPr lang="pt-BR" dirty="0"/>
          </a:p>
        </p:txBody>
      </p:sp>
      <p:sp>
        <p:nvSpPr>
          <p:cNvPr id="4" name="Espaço Reservado para Número de Slide 3">
            <a:extLst>
              <a:ext uri="{FF2B5EF4-FFF2-40B4-BE49-F238E27FC236}">
                <a16:creationId xmlns:a16="http://schemas.microsoft.com/office/drawing/2014/main" id="{DBB6EC9B-01F6-4C55-99CE-BB58525799B4}"/>
              </a:ext>
            </a:extLst>
          </p:cNvPr>
          <p:cNvSpPr>
            <a:spLocks noGrp="1"/>
          </p:cNvSpPr>
          <p:nvPr>
            <p:ph type="sldNum" sz="quarter" idx="12"/>
          </p:nvPr>
        </p:nvSpPr>
        <p:spPr/>
        <p:txBody>
          <a:bodyPr/>
          <a:lstStyle/>
          <a:p>
            <a:fld id="{2C0E5355-9502-466C-B1E0-F98D33750ADA}" type="slidenum">
              <a:rPr lang="pt-BR" smtClean="0"/>
              <a:t>9</a:t>
            </a:fld>
            <a:endParaRPr lang="pt-BR" dirty="0"/>
          </a:p>
        </p:txBody>
      </p:sp>
      <p:pic>
        <p:nvPicPr>
          <p:cNvPr id="5" name="Áudio 4">
            <a:hlinkClick r:id="" action="ppaction://media"/>
            <a:extLst>
              <a:ext uri="{FF2B5EF4-FFF2-40B4-BE49-F238E27FC236}">
                <a16:creationId xmlns:a16="http://schemas.microsoft.com/office/drawing/2014/main" id="{96FB46B6-DD1A-43E2-BF75-1AD9F4CE08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16740725"/>
      </p:ext>
    </p:extLst>
  </p:cSld>
  <p:clrMapOvr>
    <a:masterClrMapping/>
  </p:clrMapOvr>
  <mc:AlternateContent xmlns:mc="http://schemas.openxmlformats.org/markup-compatibility/2006" xmlns:p14="http://schemas.microsoft.com/office/powerpoint/2010/main">
    <mc:Choice Requires="p14">
      <p:transition spd="slow" p14:dur="2000" advTm="8384"/>
    </mc:Choice>
    <mc:Fallback xmlns="">
      <p:transition spd="slow" advTm="8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256" x="12098338" y="3492500"/>
          <p14:tracePt t="1263" x="12014200" y="3502025"/>
          <p14:tracePt t="1271" x="11911013" y="3527425"/>
          <p14:tracePt t="1279" x="11834813" y="3535363"/>
          <p14:tracePt t="1287" x="11776075" y="3543300"/>
          <p14:tracePt t="1296" x="11690350" y="3552825"/>
          <p14:tracePt t="1303" x="11657013" y="3568700"/>
          <p14:tracePt t="1311" x="11596688" y="3568700"/>
          <p14:tracePt t="1319" x="11537950" y="3586163"/>
          <p14:tracePt t="1327" x="11477625" y="3594100"/>
          <p14:tracePt t="1336" x="11393488" y="3594100"/>
          <p14:tracePt t="1343" x="11282363" y="3629025"/>
          <p14:tracePt t="1351" x="11206163" y="3636963"/>
          <p14:tracePt t="1360" x="11104563" y="3636963"/>
          <p14:tracePt t="1367" x="10977563" y="3662363"/>
          <p14:tracePt t="1375" x="10891838" y="3679825"/>
          <p14:tracePt t="1383" x="10772775" y="3697288"/>
          <p14:tracePt t="1391" x="10663238" y="3705225"/>
          <p14:tracePt t="1400" x="10518775" y="3738563"/>
          <p14:tracePt t="1407" x="10415588" y="3738563"/>
          <p14:tracePt t="1415" x="10306050" y="3756025"/>
          <p14:tracePt t="1423" x="10194925" y="3756025"/>
          <p14:tracePt t="1431" x="10093325" y="3763963"/>
          <p14:tracePt t="1439" x="10009188" y="3773488"/>
          <p14:tracePt t="1447" x="9931400" y="3806825"/>
          <p14:tracePt t="1455" x="9872663" y="3816350"/>
          <p14:tracePt t="1463" x="9821863" y="3824288"/>
          <p14:tracePt t="1472" x="9761538" y="3857625"/>
          <p14:tracePt t="1479" x="9736138" y="3857625"/>
          <p14:tracePt t="1487" x="9694863" y="3867150"/>
          <p14:tracePt t="1495" x="9634538" y="3875088"/>
          <p14:tracePt t="1503" x="9591675" y="3875088"/>
          <p14:tracePt t="1511" x="9558338" y="3892550"/>
          <p14:tracePt t="1519" x="9532938" y="3892550"/>
          <p14:tracePt t="1527" x="9515475" y="3892550"/>
          <p14:tracePt t="1544" x="9490075" y="3900488"/>
          <p14:tracePt t="1559" x="9472613" y="3908425"/>
          <p14:tracePt t="1567" x="9456738" y="3917950"/>
          <p14:tracePt t="1575" x="9421813" y="3935413"/>
          <p14:tracePt t="1584" x="9413875" y="3935413"/>
          <p14:tracePt t="1591" x="9405938" y="3943350"/>
          <p14:tracePt t="1599" x="9396413" y="3943350"/>
          <p14:tracePt t="1615" x="9380538" y="3943350"/>
          <p14:tracePt t="1640" x="9371013" y="3943350"/>
          <p14:tracePt t="5552" x="9363075" y="3943350"/>
          <p14:tracePt t="5559" x="9345613" y="3943350"/>
          <p14:tracePt t="5752" x="9337675" y="3943350"/>
          <p14:tracePt t="5792" x="9337675" y="3935413"/>
          <p14:tracePt t="5799" x="9337675" y="3917950"/>
          <p14:tracePt t="5839" x="9312275" y="3917950"/>
          <p14:tracePt t="5847" x="9277350" y="3943350"/>
          <p14:tracePt t="6472" x="9277350" y="3951288"/>
          <p14:tracePt t="6479" x="9236075" y="3951288"/>
          <p14:tracePt t="6487" x="9183688" y="3951288"/>
          <p14:tracePt t="6495" x="9132888" y="3951288"/>
          <p14:tracePt t="6503" x="9064625" y="3935413"/>
          <p14:tracePt t="6511" x="8988425" y="3925888"/>
          <p14:tracePt t="6519" x="8921750" y="3925888"/>
          <p14:tracePt t="6527" x="8869363" y="3908425"/>
          <p14:tracePt t="6535" x="8836025" y="3892550"/>
          <p14:tracePt t="6552" x="8828088" y="3892550"/>
          <p14:tracePt t="6600" x="8818563" y="3883025"/>
          <p14:tracePt t="6615" x="8802688" y="3883025"/>
          <p14:tracePt t="6623" x="8785225" y="3875088"/>
          <p14:tracePt t="6631" x="8767763" y="3875088"/>
          <p14:tracePt t="6639" x="8734425" y="3875088"/>
          <p14:tracePt t="6647" x="8691563" y="3875088"/>
          <p14:tracePt t="6655" x="8658225" y="3867150"/>
          <p14:tracePt t="6663" x="8623300" y="3849688"/>
          <p14:tracePt t="6671" x="8589963" y="3849688"/>
          <p14:tracePt t="6679" x="8539163" y="3841750"/>
          <p14:tracePt t="6687" x="8504238" y="3841750"/>
          <p14:tracePt t="6695" x="8428038" y="3832225"/>
          <p14:tracePt t="6703" x="8369300" y="3824288"/>
          <p14:tracePt t="6711" x="8334375" y="3824288"/>
          <p14:tracePt t="6719" x="8291513" y="3806825"/>
          <p14:tracePt t="6727" x="8232775" y="3798888"/>
          <p14:tracePt t="6735" x="8156575" y="3798888"/>
          <p14:tracePt t="6743" x="8088313" y="3773488"/>
          <p14:tracePt t="6751" x="8012113" y="3756025"/>
          <p14:tracePt t="6759" x="7910513" y="3738563"/>
          <p14:tracePt t="6767" x="7807325" y="3730625"/>
          <p14:tracePt t="6775" x="7705725" y="3705225"/>
          <p14:tracePt t="6783" x="7604125" y="3687763"/>
          <p14:tracePt t="6791" x="7502525" y="3671888"/>
          <p14:tracePt t="6799" x="7416800" y="3662363"/>
          <p14:tracePt t="6807" x="7307263" y="3636963"/>
          <p14:tracePt t="6815" x="7221538" y="3629025"/>
          <p14:tracePt t="6823" x="7119938" y="3629025"/>
          <p14:tracePt t="6831" x="7000875" y="3619500"/>
          <p14:tracePt t="6839" x="6889750" y="3603625"/>
          <p14:tracePt t="6847" x="6762750" y="3568700"/>
          <p14:tracePt t="6855" x="6626225" y="3527425"/>
          <p14:tracePt t="6864" x="6491288" y="3509963"/>
          <p14:tracePt t="6871" x="6338888" y="3467100"/>
          <p14:tracePt t="6879" x="6235700" y="3441700"/>
          <p14:tracePt t="6898" x="5997575" y="3373438"/>
          <p14:tracePt t="6903" x="5837238" y="3322638"/>
          <p14:tracePt t="6911" x="5718175" y="3271838"/>
          <p14:tracePt t="6919" x="5599113" y="3246438"/>
          <p14:tracePt t="6928" x="5472113" y="3211513"/>
          <p14:tracePt t="6935" x="5353050" y="3170238"/>
          <p14:tracePt t="6943" x="5249863" y="3144838"/>
          <p14:tracePt t="6951" x="5165725" y="3135313"/>
          <p14:tracePt t="6959" x="5064125" y="3084513"/>
          <p14:tracePt t="6967" x="5021263" y="3076575"/>
          <p14:tracePt t="6975" x="4910138" y="3041650"/>
          <p14:tracePt t="6983" x="4843463" y="3025775"/>
          <p14:tracePt t="6991" x="4740275" y="2990850"/>
          <p14:tracePt t="7000" x="4621213" y="2965450"/>
          <p14:tracePt t="7007" x="4476750" y="2914650"/>
          <p14:tracePt t="7015" x="4324350" y="2863850"/>
          <p14:tracePt t="7023" x="4197350" y="2846388"/>
          <p14:tracePt t="7031" x="4078288" y="2805113"/>
          <p14:tracePt t="7039" x="3951288" y="2762250"/>
          <p14:tracePt t="7047" x="3806825" y="2727325"/>
          <p14:tracePt t="7055" x="3687763" y="2693988"/>
          <p14:tracePt t="7063" x="3602038" y="2633663"/>
          <p14:tracePt t="7071" x="3508375" y="2608263"/>
          <p14:tracePt t="7079" x="3432175" y="2566988"/>
          <p14:tracePt t="7087" x="3381375" y="2541588"/>
          <p14:tracePt t="7095" x="3330575" y="2506663"/>
          <p14:tracePt t="7103" x="3270250" y="2473325"/>
          <p14:tracePt t="7111" x="3211513" y="2455863"/>
          <p14:tracePt t="7119" x="3152775" y="2422525"/>
          <p14:tracePt t="7127" x="3059113" y="2379663"/>
          <p14:tracePt t="7135" x="2998788" y="2362200"/>
          <p14:tracePt t="7144" x="2947988" y="2319338"/>
          <p14:tracePt t="7151" x="2879725" y="2293938"/>
          <p14:tracePt t="7159" x="2820988" y="2268538"/>
          <p14:tracePt t="7167" x="2744788" y="2209800"/>
          <p14:tracePt t="7175" x="2659063" y="2192338"/>
          <p14:tracePt t="7183" x="2590800" y="2141538"/>
          <p14:tracePt t="7191" x="2514600" y="2098675"/>
          <p14:tracePt t="7199" x="2438400" y="2082800"/>
          <p14:tracePt t="7207" x="2387600" y="2039938"/>
          <p14:tracePt t="7215" x="2311400" y="1997075"/>
          <p14:tracePt t="7223" x="2260600" y="1963738"/>
          <p14:tracePt t="7231" x="2235200" y="1938338"/>
          <p14:tracePt t="7239" x="2192338" y="1911350"/>
          <p14:tracePt t="7247" x="2149475" y="1885950"/>
          <p14:tracePt t="7255" x="2098675" y="1844675"/>
          <p14:tracePt t="7263" x="2073275" y="1809750"/>
          <p14:tracePt t="7271" x="2030413" y="1758950"/>
          <p14:tracePt t="7279" x="1962150" y="1700213"/>
          <p14:tracePt t="7287" x="1885950" y="1631950"/>
          <p14:tracePt t="7295" x="1792288" y="1571625"/>
          <p14:tracePt t="7303" x="1716088" y="1520825"/>
          <p14:tracePt t="7311" x="1665288" y="1470025"/>
          <p14:tracePt t="7319" x="1614488" y="1419225"/>
          <p14:tracePt t="7327" x="1563688" y="1376363"/>
          <p14:tracePt t="7335" x="1495425" y="1317625"/>
          <p14:tracePt t="7343" x="1462088" y="1292225"/>
          <p14:tracePt t="7351" x="1419225" y="1257300"/>
          <p14:tracePt t="7359" x="1384300" y="1216025"/>
          <p14:tracePt t="7367" x="1333500" y="1173163"/>
          <p14:tracePt t="7375" x="1257300" y="1104900"/>
          <p14:tracePt t="7383" x="1206500" y="1069975"/>
          <p14:tracePt t="7391" x="1155700" y="1036638"/>
          <p14:tracePt t="7399" x="1112838" y="1003300"/>
          <p14:tracePt t="7407" x="1054100" y="942975"/>
          <p14:tracePt t="7415" x="1019175" y="884238"/>
          <p14:tracePt t="7423" x="942975" y="823913"/>
          <p14:tracePt t="7431" x="909638" y="765175"/>
          <p14:tracePt t="7439" x="874713" y="722313"/>
          <p14:tracePt t="7447" x="815975" y="671513"/>
          <p14:tracePt t="7455" x="781050" y="620713"/>
          <p14:tracePt t="7463" x="739775" y="595313"/>
          <p14:tracePt t="7471" x="671513" y="527050"/>
          <p14:tracePt t="7479" x="611188" y="484188"/>
          <p14:tracePt t="7487" x="560388" y="441325"/>
          <p14:tracePt t="7495" x="527050" y="415925"/>
          <p14:tracePt t="7503" x="458788" y="347663"/>
          <p14:tracePt t="7511" x="425450" y="331788"/>
          <p14:tracePt t="7519" x="339725" y="280988"/>
          <p14:tracePt t="7527" x="306388" y="246063"/>
          <p14:tracePt t="7535" x="255588" y="220663"/>
          <p14:tracePt t="7543" x="220663" y="177800"/>
          <p14:tracePt t="7551" x="177800" y="144463"/>
          <p14:tracePt t="7559" x="127000" y="111125"/>
          <p14:tracePt t="7567" x="119063" y="93663"/>
          <p14:tracePt t="7575" x="101600" y="58738"/>
          <p14:tracePt t="7583" x="85725" y="42863"/>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3.6"/>
</p:tagLst>
</file>

<file path=ppt/theme/theme1.xml><?xml version="1.0" encoding="utf-8"?>
<a:theme xmlns:a="http://schemas.openxmlformats.org/drawingml/2006/main" name="Tema_EaD-2015">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_EaD-2015" id="{1CD05E6F-FEE5-461F-AFF6-DFFBA44DAB1D}" vid="{425DAB3E-BE53-44FC-8EF9-E93E6EEB7D37}"/>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3267</TotalTime>
  <Words>1398</Words>
  <Application>Microsoft Office PowerPoint</Application>
  <PresentationFormat>Widescreen</PresentationFormat>
  <Paragraphs>118</Paragraphs>
  <Slides>9</Slides>
  <Notes>9</Notes>
  <HiddenSlides>0</HiddenSlides>
  <MMClips>9</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9</vt:i4>
      </vt:variant>
    </vt:vector>
  </HeadingPairs>
  <TitlesOfParts>
    <vt:vector size="14" baseType="lpstr">
      <vt:lpstr>Arial</vt:lpstr>
      <vt:lpstr>Calibri</vt:lpstr>
      <vt:lpstr>Courier New</vt:lpstr>
      <vt:lpstr>Wingdings</vt:lpstr>
      <vt:lpstr>Tema_EaD-2015</vt:lpstr>
      <vt:lpstr>CONTRATOS</vt:lpstr>
      <vt:lpstr>Contratos</vt:lpstr>
      <vt:lpstr>Contratos</vt:lpstr>
      <vt:lpstr>Contratos</vt:lpstr>
      <vt:lpstr>Interface</vt:lpstr>
      <vt:lpstr>Interface na prática</vt:lpstr>
      <vt:lpstr>SINTAXE</vt:lpstr>
      <vt:lpstr>Um exemplo</vt:lpstr>
      <vt:lpstr>Referências</vt:lpstr>
    </vt:vector>
  </TitlesOfParts>
  <Company>Feevale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Gabriel Ew Baccarin</dc:creator>
  <cp:lastModifiedBy>Bruna Raquel Pretto Martins Godoi</cp:lastModifiedBy>
  <cp:revision>126</cp:revision>
  <dcterms:created xsi:type="dcterms:W3CDTF">2018-11-29T20:08:42Z</dcterms:created>
  <dcterms:modified xsi:type="dcterms:W3CDTF">2021-03-05T21:21:16Z</dcterms:modified>
</cp:coreProperties>
</file>